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70" r:id="rId6"/>
    <p:sldId id="263" r:id="rId7"/>
    <p:sldId id="278" r:id="rId8"/>
    <p:sldId id="274" r:id="rId9"/>
    <p:sldId id="277" r:id="rId10"/>
    <p:sldId id="265" r:id="rId11"/>
    <p:sldId id="276" r:id="rId12"/>
    <p:sldId id="266" r:id="rId13"/>
    <p:sldId id="275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A4827-8A12-4F4C-8397-AA257BF99B7D}" type="datetimeFigureOut">
              <a:rPr lang="pl-PL" smtClean="0"/>
              <a:pPr/>
              <a:t>2015-10-19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334BD-EF0A-44B5-BE75-05230233E4A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2048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C0E0E1-E814-49A4-ACD5-9A96139C67B2}" type="slidenum">
              <a:rPr lang="pl-PL">
                <a:solidFill>
                  <a:prstClr val="black"/>
                </a:solidFill>
              </a:rPr>
              <a:pPr/>
              <a:t>1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05A-9C90-46A8-A200-05024CDBEE7D}" type="datetimeFigureOut">
              <a:rPr lang="pl-PL" smtClean="0"/>
              <a:pPr/>
              <a:t>2015-10-19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808E-AEFD-4EC3-A6F9-3491412AB2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05A-9C90-46A8-A200-05024CDBEE7D}" type="datetimeFigureOut">
              <a:rPr lang="pl-PL" smtClean="0"/>
              <a:pPr/>
              <a:t>2015-10-19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808E-AEFD-4EC3-A6F9-3491412AB2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05A-9C90-46A8-A200-05024CDBEE7D}" type="datetimeFigureOut">
              <a:rPr lang="pl-PL" smtClean="0"/>
              <a:pPr/>
              <a:t>2015-10-19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808E-AEFD-4EC3-A6F9-3491412AB2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CEF_czarny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/>
          <p:cNvSpPr>
            <a:spLocks noGrp="1"/>
          </p:cNvSpPr>
          <p:nvPr>
            <p:ph type="pic" sz="quarter" idx="10"/>
          </p:nvPr>
        </p:nvSpPr>
        <p:spPr>
          <a:xfrm>
            <a:off x="-71470" y="-24"/>
            <a:ext cx="9286908" cy="6072206"/>
          </a:xfrm>
          <a:prstGeom prst="rect">
            <a:avLst/>
          </a:prstGeom>
        </p:spPr>
        <p:txBody>
          <a:bodyPr/>
          <a:lstStyle>
            <a:lvl1pPr>
              <a:buNone/>
              <a:defRPr sz="4000" baseline="0">
                <a:solidFill>
                  <a:srgbClr val="0099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3500430" y="5214950"/>
            <a:ext cx="5429250" cy="5715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UNICEF_czar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559053"/>
            <a:ext cx="7772400" cy="584195"/>
          </a:xfrm>
          <a:prstGeom prst="rect">
            <a:avLst/>
          </a:prstGeom>
        </p:spPr>
        <p:txBody>
          <a:bodyPr/>
          <a:lstStyle>
            <a:lvl1pPr algn="l">
              <a:defRPr sz="3600" b="1" i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14348" y="3500438"/>
            <a:ext cx="6400800" cy="4714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05A-9C90-46A8-A200-05024CDBEE7D}" type="datetimeFigureOut">
              <a:rPr lang="pl-PL" smtClean="0"/>
              <a:pPr/>
              <a:t>2015-10-19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808E-AEFD-4EC3-A6F9-3491412AB2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05A-9C90-46A8-A200-05024CDBEE7D}" type="datetimeFigureOut">
              <a:rPr lang="pl-PL" smtClean="0"/>
              <a:pPr/>
              <a:t>2015-10-19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808E-AEFD-4EC3-A6F9-3491412AB2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05A-9C90-46A8-A200-05024CDBEE7D}" type="datetimeFigureOut">
              <a:rPr lang="pl-PL" smtClean="0"/>
              <a:pPr/>
              <a:t>2015-10-19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808E-AEFD-4EC3-A6F9-3491412AB2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05A-9C90-46A8-A200-05024CDBEE7D}" type="datetimeFigureOut">
              <a:rPr lang="pl-PL" smtClean="0"/>
              <a:pPr/>
              <a:t>2015-10-19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808E-AEFD-4EC3-A6F9-3491412AB2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05A-9C90-46A8-A200-05024CDBEE7D}" type="datetimeFigureOut">
              <a:rPr lang="pl-PL" smtClean="0"/>
              <a:pPr/>
              <a:t>2015-10-19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808E-AEFD-4EC3-A6F9-3491412AB2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05A-9C90-46A8-A200-05024CDBEE7D}" type="datetimeFigureOut">
              <a:rPr lang="pl-PL" smtClean="0"/>
              <a:pPr/>
              <a:t>2015-10-19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808E-AEFD-4EC3-A6F9-3491412AB2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05A-9C90-46A8-A200-05024CDBEE7D}" type="datetimeFigureOut">
              <a:rPr lang="pl-PL" smtClean="0"/>
              <a:pPr/>
              <a:t>2015-10-19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808E-AEFD-4EC3-A6F9-3491412AB2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305A-9C90-46A8-A200-05024CDBEE7D}" type="datetimeFigureOut">
              <a:rPr lang="pl-PL" smtClean="0"/>
              <a:pPr/>
              <a:t>2015-10-19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0808E-AEFD-4EC3-A6F9-3491412AB2F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6305A-9C90-46A8-A200-05024CDBEE7D}" type="datetimeFigureOut">
              <a:rPr lang="pl-PL" smtClean="0"/>
              <a:pPr/>
              <a:t>2015-10-19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0808E-AEFD-4EC3-A6F9-3491412AB2F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az 7" descr="uniceftaglineA4poziomo-pp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86475"/>
            <a:ext cx="914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logo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3141663"/>
            <a:ext cx="165576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179388" y="2492375"/>
            <a:ext cx="87931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800" b="1">
                <a:solidFill>
                  <a:srgbClr val="3399FF"/>
                </a:solidFill>
                <a:latin typeface="Arial" charset="0"/>
                <a:cs typeface="Arial" charset="0"/>
              </a:rPr>
              <a:t>Fundusz Narodów Zjednoczonych na Rzecz Dzieci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800" b="1">
                <a:solidFill>
                  <a:srgbClr val="3399FF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100" name="pole tekstowe 4"/>
          <p:cNvSpPr txBox="1">
            <a:spLocks noChangeArrowheads="1"/>
          </p:cNvSpPr>
          <p:nvPr/>
        </p:nvSpPr>
        <p:spPr bwMode="auto">
          <a:xfrm>
            <a:off x="0" y="414972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3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MALI </a:t>
            </a:r>
            <a:r>
              <a:rPr lang="pl-PL" sz="3600" b="1" dirty="0" smtClean="0">
                <a:solidFill>
                  <a:srgbClr val="3399FF"/>
                </a:solidFill>
                <a:latin typeface="Arial" charset="0"/>
                <a:cs typeface="Arial" charset="0"/>
              </a:rPr>
              <a:t>uczniowie idą do szkoły</a:t>
            </a:r>
            <a:endParaRPr lang="pl-PL" sz="2000" b="1" dirty="0">
              <a:solidFill>
                <a:srgbClr val="3399FF"/>
              </a:solidFill>
              <a:latin typeface="Arial" charset="0"/>
              <a:cs typeface="Arial" charset="0"/>
            </a:endParaRPr>
          </a:p>
        </p:txBody>
      </p:sp>
      <p:pic>
        <p:nvPicPr>
          <p:cNvPr id="410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0"/>
            <a:ext cx="2843212" cy="207803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4102" name="Obraz 5" descr="UNI16904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095625" cy="20764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4103" name="Obraz 6" descr="UNI13198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863" y="0"/>
            <a:ext cx="3132137" cy="20605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098" name="Picture 2" descr="C:\Users\mpolowniak\Desktop\MALI\Mali Photos\Mali Education\Mali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984" cy="6104656"/>
          </a:xfrm>
          <a:prstGeom prst="rect">
            <a:avLst/>
          </a:prstGeom>
          <a:noFill/>
        </p:spPr>
      </p:pic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0" y="5300663"/>
            <a:ext cx="9144000" cy="792162"/>
          </a:xfrm>
          <a:prstGeom prst="rect">
            <a:avLst/>
          </a:prstGeom>
          <a:solidFill>
            <a:schemeClr val="bg1">
              <a:lumMod val="50000"/>
              <a:alpha val="74901"/>
            </a:schemeClr>
          </a:solidFill>
          <a:ln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Wciąż jeszcze 200 tysięcy dzieci czeka na możliwość uczenia się. 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:\Karolina Mikhael\Mali Photos\Mali Education\Mali 76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t="962" b="962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0" y="5300663"/>
            <a:ext cx="9144000" cy="792162"/>
          </a:xfrm>
          <a:prstGeom prst="rect">
            <a:avLst/>
          </a:prstGeom>
          <a:solidFill>
            <a:schemeClr val="bg1">
              <a:lumMod val="50000"/>
              <a:alpha val="74901"/>
            </a:schemeClr>
          </a:solidFill>
          <a:ln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Dzięki Waszemu wsparciu możemy zmienić los tych dzieci. Pomóżmy wszystkim dzieciom w Mali pójść do szkoły. 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3314" name="Picture 2" descr="C:\Users\mpolowniak\Downloads\UNI146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0" y="5300663"/>
            <a:ext cx="9144000" cy="792162"/>
          </a:xfrm>
          <a:prstGeom prst="rect">
            <a:avLst/>
          </a:prstGeom>
          <a:solidFill>
            <a:schemeClr val="bg1">
              <a:lumMod val="50000"/>
              <a:alpha val="74901"/>
            </a:schemeClr>
          </a:solidFill>
          <a:ln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MALI uczniowie idą do szkoły! Dziękujemy za Waszą pomoc!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MALI - zdjęcia\Z. Dulska\Zosia_Mali_nieobrobione\dla Małgosi\_MG_1591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t="962" b="96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polowniak\Desktop\zdjecia_mali\UNI164954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t="962" b="962"/>
          <a:stretch>
            <a:fillRect/>
          </a:stretch>
        </p:blipFill>
        <p:spPr bwMode="auto">
          <a:xfrm>
            <a:off x="-71434" y="0"/>
            <a:ext cx="9286871" cy="6072182"/>
          </a:xfrm>
          <a:prstGeom prst="rect">
            <a:avLst/>
          </a:prstGeom>
          <a:noFill/>
        </p:spPr>
      </p:pic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0" y="5301207"/>
            <a:ext cx="9144000" cy="792089"/>
          </a:xfrm>
          <a:prstGeom prst="rect">
            <a:avLst/>
          </a:prstGeom>
          <a:solidFill>
            <a:schemeClr val="bg1">
              <a:lumMod val="50000"/>
              <a:alpha val="74901"/>
            </a:schemeClr>
          </a:solidFill>
          <a:ln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Mali to Państwo położone w Afryce Zachodniej, pokryte w większości terenami pustynnymi.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polowniak\Downloads\UNI82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1355"/>
            <a:ext cx="9144000" cy="6469265"/>
          </a:xfrm>
          <a:prstGeom prst="rect">
            <a:avLst/>
          </a:prstGeom>
          <a:noFill/>
        </p:spPr>
      </p:pic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0" y="5300663"/>
            <a:ext cx="9144000" cy="792162"/>
          </a:xfrm>
          <a:prstGeom prst="rect">
            <a:avLst/>
          </a:prstGeom>
          <a:solidFill>
            <a:schemeClr val="bg1">
              <a:lumMod val="50000"/>
              <a:alpha val="74901"/>
            </a:schemeClr>
          </a:solidFill>
          <a:ln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Mali to jeden z 25 najbiedniejszych krajów świata</a:t>
            </a:r>
            <a:r>
              <a:rPr lang="pl-P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2290" name="Picture 2" descr="C:\Users\mpolowniak\Downloads\UNI1626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319891" cy="6219329"/>
          </a:xfrm>
          <a:prstGeom prst="rect">
            <a:avLst/>
          </a:prstGeom>
          <a:noFill/>
        </p:spPr>
      </p:pic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0" y="5300663"/>
            <a:ext cx="9144000" cy="792162"/>
          </a:xfrm>
          <a:prstGeom prst="rect">
            <a:avLst/>
          </a:prstGeom>
          <a:solidFill>
            <a:schemeClr val="bg1">
              <a:lumMod val="50000"/>
              <a:alpha val="74901"/>
            </a:schemeClr>
          </a:solidFill>
          <a:ln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 Mali żyje prawie 8 milionów dzieci. Większość ludności zamieszkuje tereny wiejskie.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:\Karolina Mikhael\Mali Photos\Mali Education\Mali 15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t="962" b="962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0" y="5300663"/>
            <a:ext cx="9144000" cy="792162"/>
          </a:xfrm>
          <a:prstGeom prst="rect">
            <a:avLst/>
          </a:prstGeom>
          <a:solidFill>
            <a:schemeClr val="bg1">
              <a:lumMod val="50000"/>
              <a:alpha val="74901"/>
            </a:schemeClr>
          </a:solidFill>
          <a:ln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30% chłopców i 40% dziewczynek w Mali nie chodzi do szkoły podstawowej. 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050" name="Picture 2" descr="C:\Users\mpolowniak\Desktop\MALI\Mali Photos\Mali Education\Mali 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0" y="5300663"/>
            <a:ext cx="9144000" cy="792162"/>
          </a:xfrm>
          <a:prstGeom prst="rect">
            <a:avLst/>
          </a:prstGeom>
          <a:solidFill>
            <a:schemeClr val="bg1">
              <a:lumMod val="50000"/>
              <a:alpha val="74901"/>
            </a:schemeClr>
          </a:solidFill>
          <a:ln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 szkoły średniej nie chodzi aż 70% młodzieży.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1266" name="Picture 2" descr="C:\Users\mpolowniak\Downloads\UNI1626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30" y="0"/>
            <a:ext cx="9170930" cy="6119924"/>
          </a:xfrm>
          <a:prstGeom prst="rect">
            <a:avLst/>
          </a:prstGeom>
          <a:noFill/>
        </p:spPr>
      </p:pic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0" y="5300663"/>
            <a:ext cx="9144000" cy="792162"/>
          </a:xfrm>
          <a:prstGeom prst="rect">
            <a:avLst/>
          </a:prstGeom>
          <a:solidFill>
            <a:schemeClr val="bg1">
              <a:lumMod val="50000"/>
              <a:alpha val="74901"/>
            </a:schemeClr>
          </a:solidFill>
          <a:ln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Edukacja jest najlepszą formą pomocy dzieciom na wyjście z biedy.</a:t>
            </a:r>
            <a:r>
              <a:rPr lang="pl-P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3074" name="Picture 2" descr="C:\Users\mpolowniak\Desktop\MALI\Mali Photos\Mali Education\Mali 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0" y="5300663"/>
            <a:ext cx="9144000" cy="792162"/>
          </a:xfrm>
          <a:prstGeom prst="rect">
            <a:avLst/>
          </a:prstGeom>
          <a:solidFill>
            <a:schemeClr val="bg1">
              <a:lumMod val="50000"/>
              <a:alpha val="74901"/>
            </a:schemeClr>
          </a:solidFill>
          <a:ln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Dzięki wykształceniu te dzieci w dorosłym życiu będą mogły znaleźć pracę </a:t>
            </a:r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zapewnić byt swoim rodzinom. 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9218" name="Picture 2" descr="W:\Karolina Mikhael\Mali Photos\Mali Education\Mali 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690"/>
            <a:ext cx="9144000" cy="6096000"/>
          </a:xfrm>
          <a:prstGeom prst="rect">
            <a:avLst/>
          </a:prstGeom>
          <a:noFill/>
        </p:spPr>
      </p:pic>
      <p:sp>
        <p:nvSpPr>
          <p:cNvPr id="7" name="Symbol zastępczy tekstu 4"/>
          <p:cNvSpPr txBox="1">
            <a:spLocks/>
          </p:cNvSpPr>
          <p:nvPr/>
        </p:nvSpPr>
        <p:spPr bwMode="auto">
          <a:xfrm>
            <a:off x="0" y="5300663"/>
            <a:ext cx="9144000" cy="792162"/>
          </a:xfrm>
          <a:prstGeom prst="rect">
            <a:avLst/>
          </a:prstGeom>
          <a:solidFill>
            <a:schemeClr val="bg1">
              <a:lumMod val="50000"/>
              <a:alpha val="74901"/>
            </a:schemeClr>
          </a:solidFill>
          <a:ln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l-PL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 2014 roku UNICEF wysłał 420 tysięcy dzieci w Mali do szkół. </a:t>
            </a:r>
            <a:endParaRPr lang="pl-PL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150</Words>
  <Application>Microsoft Office PowerPoint</Application>
  <PresentationFormat>Pokaz na ekranie (4:3)</PresentationFormat>
  <Paragraphs>15</Paragraphs>
  <Slides>13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13</vt:i4>
      </vt:variant>
    </vt:vector>
  </HeadingPairs>
  <TitlesOfParts>
    <vt:vector size="15" baseType="lpstr">
      <vt:lpstr>Motyw pakietu Office</vt:lpstr>
      <vt:lpstr>1_Projekt niestandardowy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mpolowniak</dc:creator>
  <cp:lastModifiedBy>mpolowniak</cp:lastModifiedBy>
  <cp:revision>19</cp:revision>
  <dcterms:created xsi:type="dcterms:W3CDTF">2015-08-13T08:32:37Z</dcterms:created>
  <dcterms:modified xsi:type="dcterms:W3CDTF">2015-10-19T11:18:54Z</dcterms:modified>
</cp:coreProperties>
</file>