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AA13F-B17B-4EAF-AB03-93F247B4AAF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3A7B-1A6F-4059-B27E-5937D6240AC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0E0E1-E814-49A4-ACD5-9A96139C67B2}" type="slidenum">
              <a:rPr lang="pl-PL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_czarny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-71470" y="-24"/>
            <a:ext cx="9286908" cy="6072206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0099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500430" y="5214950"/>
            <a:ext cx="5429250" cy="5715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UNICEF_czar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559053"/>
            <a:ext cx="7772400" cy="584195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F096-B048-4082-9322-FDFA6417BE79}" type="datetimeFigureOut">
              <a:rPr lang="pl-PL" smtClean="0"/>
              <a:t>2015-10-20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5D9F-9C87-46BB-8208-974600805A0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7" descr="uniceftaglineA4poziomo-pp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141663"/>
            <a:ext cx="16557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87931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3399FF"/>
                </a:solidFill>
                <a:latin typeface="Arial" charset="0"/>
                <a:cs typeface="Arial" charset="0"/>
              </a:rPr>
              <a:t>Fundusz Narodów Zjednoczonych na Rzecz Dzieci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3399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100" name="pole tekstowe 4"/>
          <p:cNvSpPr txBox="1">
            <a:spLocks noChangeArrowheads="1"/>
          </p:cNvSpPr>
          <p:nvPr/>
        </p:nvSpPr>
        <p:spPr bwMode="auto">
          <a:xfrm>
            <a:off x="0" y="4149725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MALI </a:t>
            </a:r>
            <a:r>
              <a:rPr lang="pl-PL" sz="3600" b="1" dirty="0">
                <a:solidFill>
                  <a:srgbClr val="3399FF"/>
                </a:solidFill>
                <a:latin typeface="Arial" charset="0"/>
                <a:cs typeface="Arial" charset="0"/>
              </a:rPr>
              <a:t>uczniowie idą do </a:t>
            </a:r>
            <a:r>
              <a:rPr lang="pl-PL" sz="3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szkoły</a:t>
            </a:r>
            <a:br>
              <a:rPr lang="pl-PL" sz="3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</a:br>
            <a:endParaRPr lang="pl-PL" sz="3600" b="1" dirty="0" smtClean="0">
              <a:solidFill>
                <a:srgbClr val="3399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Szkoły na świecie</a:t>
            </a:r>
            <a:endParaRPr lang="pl-PL" sz="2800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843212" cy="2078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102" name="Obraz 5" descr="UNI1690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95625" cy="20764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103" name="Obraz 6" descr="UNI13198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0"/>
            <a:ext cx="3132137" cy="20605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1288"/>
          </a:xfrm>
        </p:spPr>
      </p:sp>
      <p:pic>
        <p:nvPicPr>
          <p:cNvPr id="9218" name="Picture 2" descr="C:\Users\mpolowniak\Desktop\Szkoły_zdjecia\ug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Ugandzie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polowniak\Desktop\Szkoły_zdjecia\ghana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612" b="61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Ghanie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polowniak\Desktop\Szkoły_zdjecia\gwinea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612" b="61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Nowej Gwinei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polowniak\Desktop\Szkoły_zdjecia\madagaskar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612" b="61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na Madagaskarze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polowniak\Desktop\Szkoły_zdjecia\nigeria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6103" r="6103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Nigerii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polowniak\Desktop\Szkoły_zdjecia\nigeria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612" b="61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Nigerii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polowniak\Desktop\Szkoły_zdjecia\ghana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515" b="515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Ghanie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polowniak\Desktop\Szkoły_zdjecia\UNI194534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612" b="61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Jordanii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polowniak\Desktop\Szkoły_zdjecia\UNI185805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612" b="61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Szkoła w Bangladeszu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Office PowerPoint</Application>
  <PresentationFormat>Pokaz na ekranie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1_Projekt niestandardowy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mpolowniak</dc:creator>
  <cp:lastModifiedBy>mpolowniak</cp:lastModifiedBy>
  <cp:revision>5</cp:revision>
  <dcterms:created xsi:type="dcterms:W3CDTF">2015-10-20T07:05:53Z</dcterms:created>
  <dcterms:modified xsi:type="dcterms:W3CDTF">2015-10-20T07:42:25Z</dcterms:modified>
</cp:coreProperties>
</file>