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57" r:id="rId4"/>
    <p:sldId id="258" r:id="rId5"/>
    <p:sldId id="26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ia" initials="A" lastIdx="1" clrIdx="0">
    <p:extLst>
      <p:ext uri="{19B8F6BF-5375-455C-9EA6-DF929625EA0E}">
        <p15:presenceInfo xmlns:p15="http://schemas.microsoft.com/office/powerpoint/2012/main" userId="An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E1A17-CC40-4C9D-B48D-5DBCB7ECCF58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654AC-D400-4D49-8C55-E260FAAAF20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0611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>
              <a:spcBef>
                <a:spcPts val="1200"/>
              </a:spcBef>
            </a:pPr>
            <a:r>
              <a:rPr lang="pl-PL" sz="1200" b="1" i="1" dirty="0">
                <a:latin typeface="Arial" pitchFamily="34" charset="0"/>
                <a:cs typeface="Arial" pitchFamily="34" charset="0"/>
              </a:rPr>
              <a:t>Notatka: </a:t>
            </a:r>
          </a:p>
          <a:p>
            <a:pPr rtl="0">
              <a:spcBef>
                <a:spcPts val="1200"/>
              </a:spcBef>
            </a:pPr>
            <a:r>
              <a:rPr lang="pl-PL" sz="1200" b="1" i="1" dirty="0">
                <a:latin typeface="Arial" pitchFamily="34" charset="0"/>
                <a:cs typeface="Arial" pitchFamily="34" charset="0"/>
              </a:rPr>
              <a:t>Ten dyplom jest przeznaczony do wydrukowania. Przed wydrukowaniem na kartonie należy przetestować wydruk na zwykłym papierze, aby sprawdzić, czy położenie elementów jest odpowiednie.</a:t>
            </a:r>
            <a:endParaRPr lang="pl-PL" sz="1200" b="1" i="1" baseline="0" dirty="0">
              <a:latin typeface="Arial" pitchFamily="34" charset="0"/>
              <a:cs typeface="Arial" pitchFamily="34" charset="0"/>
            </a:endParaRPr>
          </a:p>
          <a:p>
            <a:pPr rtl="0">
              <a:spcBef>
                <a:spcPts val="1200"/>
              </a:spcBef>
            </a:pPr>
            <a:r>
              <a:rPr lang="pl-PL" sz="1200" b="1" i="1" dirty="0">
                <a:latin typeface="Arial" pitchFamily="34" charset="0"/>
                <a:cs typeface="Arial" pitchFamily="34" charset="0"/>
              </a:rPr>
              <a:t>Może być konieczne usunięcie zaznaczenia pozycji Skaluj do rozmiaru papieru w oknie dialogowym Drukowanie (w menu rozwijanym Slajdy na całych stronach).</a:t>
            </a:r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AA99EE-A2C0-4BE5-BB96-1FDEE1D6095A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0188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3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B79A80-6AA3-40F4-8B4A-ECD7F1C6B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CCB8030-1EB1-42FE-AA32-23D749596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6BE7A0-036B-46FD-9722-6526BDBD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6BCBDD7-B624-4564-A14D-1BE7F72C6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036C08D-BEDD-446B-A86E-0D5E49410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757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3A9C81-2883-4B4F-B93F-53CBF7CD9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9D9FF5A-A86D-4793-831B-452D7A1F6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F4BAF4-3A24-479F-8ADB-9C0BEBE61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A097E4D-ED24-4E7C-883F-1416CED24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6753E74-C3FD-4E71-B5F8-7D0E5DE20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012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8CB4CDD-0C41-4304-847B-DB2B2C1C5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1F5D414-9067-4876-9CE3-18A9AC4E25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0FA74D-6A60-40D1-A31A-5C91E7071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DBDFF7-1819-4ED4-8BA1-71E7AD016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9917342-FBF1-4967-8A82-07126DFE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6917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yp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 — symbol zastępczy 7"/>
          <p:cNvSpPr>
            <a:spLocks noGrp="1"/>
          </p:cNvSpPr>
          <p:nvPr>
            <p:ph type="body" sz="quarter" idx="10" hasCustomPrompt="1"/>
          </p:nvPr>
        </p:nvSpPr>
        <p:spPr>
          <a:xfrm>
            <a:off x="646546" y="870705"/>
            <a:ext cx="10898909" cy="325881"/>
          </a:xfrm>
        </p:spPr>
        <p:txBody>
          <a:bodyPr lIns="91440" tIns="45720" rIns="91440" bIns="45720" rtlCol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412" i="0">
                <a:solidFill>
                  <a:srgbClr val="404040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588"/>
            </a:lvl2pPr>
            <a:lvl3pPr marL="0" indent="0" algn="ctr">
              <a:spcBef>
                <a:spcPts val="0"/>
              </a:spcBef>
              <a:buNone/>
              <a:defRPr sz="1588"/>
            </a:lvl3pPr>
            <a:lvl4pPr marL="0" indent="0" algn="ctr">
              <a:spcBef>
                <a:spcPts val="0"/>
              </a:spcBef>
              <a:buNone/>
              <a:defRPr sz="1588"/>
            </a:lvl4pPr>
            <a:lvl5pPr marL="0" indent="0" algn="ctr">
              <a:spcBef>
                <a:spcPts val="0"/>
              </a:spcBef>
              <a:buNone/>
              <a:defRPr sz="1588"/>
            </a:lvl5pPr>
          </a:lstStyle>
          <a:p>
            <a:pPr lvl="0" rtl="0"/>
            <a:r>
              <a:rPr lang="pl-PL" noProof="0" dirty="0"/>
              <a:t>[Tutaj dodaj nazwę szkoły]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 bwMode="gray">
          <a:xfrm>
            <a:off x="646546" y="1210236"/>
            <a:ext cx="10898909" cy="1037794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8990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6530" b="1" baseline="0" dirty="0">
                <a:ln w="22225">
                  <a:solidFill>
                    <a:srgbClr val="FFFFFF"/>
                  </a:solidFill>
                </a:ln>
                <a:solidFill>
                  <a:srgbClr val="F14124"/>
                </a:solidFill>
                <a:latin typeface="Monotype Corsiva" panose="03010101010201010101" pitchFamily="66" charset="0"/>
                <a:ea typeface="+mn-ea"/>
                <a:cs typeface="+mn-cs"/>
              </a:defRPr>
            </a:lvl1pPr>
          </a:lstStyle>
          <a:p>
            <a:pPr marL="0" marR="0" lvl="0" indent="0" algn="ctr" defTabSz="8990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noProof="0" dirty="0"/>
              <a:t>Typ dyplomu</a:t>
            </a:r>
          </a:p>
        </p:txBody>
      </p:sp>
      <p:sp>
        <p:nvSpPr>
          <p:cNvPr id="20" name="Tekst — symbol zastępczy 7"/>
          <p:cNvSpPr>
            <a:spLocks noGrp="1"/>
          </p:cNvSpPr>
          <p:nvPr>
            <p:ph type="body" sz="quarter" idx="19" hasCustomPrompt="1"/>
          </p:nvPr>
        </p:nvSpPr>
        <p:spPr>
          <a:xfrm>
            <a:off x="646546" y="2274604"/>
            <a:ext cx="10898909" cy="325881"/>
          </a:xfrm>
        </p:spPr>
        <p:txBody>
          <a:bodyPr lIns="91440" tIns="45720" rIns="91440" bIns="45720" rtlCol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59" i="0" baseline="0">
                <a:solidFill>
                  <a:srgbClr val="404040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588"/>
            </a:lvl2pPr>
            <a:lvl3pPr marL="0" indent="0" algn="ctr">
              <a:spcBef>
                <a:spcPts val="0"/>
              </a:spcBef>
              <a:buNone/>
              <a:defRPr sz="1588"/>
            </a:lvl3pPr>
            <a:lvl4pPr marL="0" indent="0" algn="ctr">
              <a:spcBef>
                <a:spcPts val="0"/>
              </a:spcBef>
              <a:buNone/>
              <a:defRPr sz="1588"/>
            </a:lvl4pPr>
            <a:lvl5pPr marL="0" indent="0" algn="ctr">
              <a:spcBef>
                <a:spcPts val="0"/>
              </a:spcBef>
              <a:buNone/>
              <a:defRPr sz="1588"/>
            </a:lvl5pPr>
          </a:lstStyle>
          <a:p>
            <a:pPr lvl="0" rtl="0"/>
            <a:r>
              <a:rPr lang="pl-PL" noProof="0" dirty="0"/>
              <a:t>[Tutaj dodaj tekst, np. „wyrazy uznania dla”]</a:t>
            </a:r>
          </a:p>
        </p:txBody>
      </p:sp>
      <p:sp>
        <p:nvSpPr>
          <p:cNvPr id="14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645622" y="2622368"/>
            <a:ext cx="10895215" cy="626548"/>
          </a:xfrm>
        </p:spPr>
        <p:txBody>
          <a:bodyPr vert="horz" lIns="91440" tIns="45720" rIns="91440" bIns="45720" rtlCol="0" anchor="ctr">
            <a:noAutofit/>
          </a:bodyPr>
          <a:lstStyle>
            <a:lvl1pPr marL="0" marR="0" indent="0" algn="ctr" defTabSz="899010" rtl="0" eaLnBrk="1" fontAlgn="auto" latinLnBrk="0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en-US" sz="3883" b="0" spc="-88" baseline="0" dirty="0">
                <a:solidFill>
                  <a:srgbClr val="0D0D0D"/>
                </a:solidFill>
              </a:defRPr>
            </a:lvl1pPr>
          </a:lstStyle>
          <a:p>
            <a:pPr marL="0" marR="0" lvl="0" indent="0" algn="ctr" defTabSz="8990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l-PL" noProof="0" dirty="0"/>
              <a:t>Tutaj dodaj imię i nazwisko ucznia</a:t>
            </a:r>
          </a:p>
        </p:txBody>
      </p:sp>
      <p:sp>
        <p:nvSpPr>
          <p:cNvPr id="21" name="Tekst — symbol zastępczy 7"/>
          <p:cNvSpPr>
            <a:spLocks noGrp="1"/>
          </p:cNvSpPr>
          <p:nvPr>
            <p:ph type="body" sz="quarter" idx="20" hasCustomPrompt="1"/>
          </p:nvPr>
        </p:nvSpPr>
        <p:spPr>
          <a:xfrm>
            <a:off x="646546" y="3216452"/>
            <a:ext cx="10898909" cy="325881"/>
          </a:xfrm>
        </p:spPr>
        <p:txBody>
          <a:bodyPr lIns="91440" tIns="45720" rIns="91440" bIns="45720" rtlCol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059" i="0" baseline="0">
                <a:solidFill>
                  <a:srgbClr val="404040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588"/>
            </a:lvl2pPr>
            <a:lvl3pPr marL="0" indent="0" algn="ctr">
              <a:spcBef>
                <a:spcPts val="0"/>
              </a:spcBef>
              <a:buNone/>
              <a:defRPr sz="1588"/>
            </a:lvl3pPr>
            <a:lvl4pPr marL="0" indent="0" algn="ctr">
              <a:spcBef>
                <a:spcPts val="0"/>
              </a:spcBef>
              <a:buNone/>
              <a:defRPr sz="1588"/>
            </a:lvl4pPr>
            <a:lvl5pPr marL="0" indent="0" algn="ctr">
              <a:spcBef>
                <a:spcPts val="0"/>
              </a:spcBef>
              <a:buNone/>
              <a:defRPr sz="1588"/>
            </a:lvl5pPr>
          </a:lstStyle>
          <a:p>
            <a:pPr lvl="0" rtl="0"/>
            <a:r>
              <a:rPr lang="pl-PL" noProof="0" dirty="0"/>
              <a:t>[Opis włożonej pracy/powód wyróżnienia]</a:t>
            </a:r>
          </a:p>
        </p:txBody>
      </p:sp>
      <p:cxnSp>
        <p:nvCxnSpPr>
          <p:cNvPr id="24" name="Łącznik prosty 23"/>
          <p:cNvCxnSpPr/>
          <p:nvPr/>
        </p:nvCxnSpPr>
        <p:spPr>
          <a:xfrm>
            <a:off x="6557820" y="4629212"/>
            <a:ext cx="4689687" cy="0"/>
          </a:xfrm>
          <a:prstGeom prst="line">
            <a:avLst/>
          </a:prstGeom>
          <a:noFill/>
          <a:ln w="6350" cap="flat" cmpd="sng" algn="ctr">
            <a:solidFill>
              <a:srgbClr val="404040"/>
            </a:solidFill>
            <a:prstDash val="solid"/>
          </a:ln>
          <a:effectLst/>
        </p:spPr>
      </p:cxnSp>
      <p:sp>
        <p:nvSpPr>
          <p:cNvPr id="18" name="Tekst — symbol zastępczy 7"/>
          <p:cNvSpPr>
            <a:spLocks noGrp="1"/>
          </p:cNvSpPr>
          <p:nvPr>
            <p:ph type="body" sz="quarter" idx="17" hasCustomPrompt="1"/>
          </p:nvPr>
        </p:nvSpPr>
        <p:spPr>
          <a:xfrm>
            <a:off x="6471773" y="4599473"/>
            <a:ext cx="4775735" cy="268941"/>
          </a:xfrm>
        </p:spPr>
        <p:txBody>
          <a:bodyPr lIns="91440" tIns="0" rIns="91440" bIns="0" rtlCol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971" b="0" i="0" baseline="0">
                <a:solidFill>
                  <a:srgbClr val="0D0D0D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588"/>
            </a:lvl2pPr>
            <a:lvl3pPr marL="0" indent="0" algn="ctr">
              <a:spcBef>
                <a:spcPts val="0"/>
              </a:spcBef>
              <a:buNone/>
              <a:defRPr sz="1588"/>
            </a:lvl3pPr>
            <a:lvl4pPr marL="0" indent="0" algn="ctr">
              <a:spcBef>
                <a:spcPts val="0"/>
              </a:spcBef>
              <a:buNone/>
              <a:defRPr sz="1588"/>
            </a:lvl4pPr>
            <a:lvl5pPr marL="0" indent="0" algn="ctr">
              <a:spcBef>
                <a:spcPts val="0"/>
              </a:spcBef>
              <a:buNone/>
              <a:defRPr sz="1588"/>
            </a:lvl5pPr>
          </a:lstStyle>
          <a:p>
            <a:pPr lvl="0" rtl="0"/>
            <a:r>
              <a:rPr lang="pl-PL" noProof="0" dirty="0"/>
              <a:t>Imię i nazwisko/tytuł osoby wręczającej</a:t>
            </a:r>
          </a:p>
        </p:txBody>
      </p:sp>
      <p:sp>
        <p:nvSpPr>
          <p:cNvPr id="30" name="Tekst — symbol zastępczy 7"/>
          <p:cNvSpPr>
            <a:spLocks noGrp="1"/>
          </p:cNvSpPr>
          <p:nvPr>
            <p:ph type="body" sz="quarter" idx="21" hasCustomPrompt="1"/>
          </p:nvPr>
        </p:nvSpPr>
        <p:spPr>
          <a:xfrm>
            <a:off x="6471773" y="5042647"/>
            <a:ext cx="4775735" cy="201706"/>
          </a:xfrm>
        </p:spPr>
        <p:txBody>
          <a:bodyPr lIns="91440" tIns="0" rIns="91440" bIns="0" rtlCol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971" b="0" i="0" baseline="0">
                <a:solidFill>
                  <a:srgbClr val="0D0D0D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588"/>
            </a:lvl2pPr>
            <a:lvl3pPr marL="0" indent="0" algn="ctr">
              <a:spcBef>
                <a:spcPts val="0"/>
              </a:spcBef>
              <a:buNone/>
              <a:defRPr sz="1588"/>
            </a:lvl3pPr>
            <a:lvl4pPr marL="0" indent="0" algn="ctr">
              <a:spcBef>
                <a:spcPts val="0"/>
              </a:spcBef>
              <a:buNone/>
              <a:defRPr sz="1588"/>
            </a:lvl4pPr>
            <a:lvl5pPr marL="0" indent="0" algn="ctr">
              <a:spcBef>
                <a:spcPts val="0"/>
              </a:spcBef>
              <a:buNone/>
              <a:defRPr sz="1588"/>
            </a:lvl5pPr>
          </a:lstStyle>
          <a:p>
            <a:pPr lvl="0" rtl="0"/>
            <a:r>
              <a:rPr lang="pl-PL" noProof="0" dirty="0"/>
              <a:t>[Tutaj dodaj datę]</a:t>
            </a:r>
          </a:p>
        </p:txBody>
      </p:sp>
      <p:cxnSp>
        <p:nvCxnSpPr>
          <p:cNvPr id="26" name="Łącznik prosty 25"/>
          <p:cNvCxnSpPr/>
          <p:nvPr/>
        </p:nvCxnSpPr>
        <p:spPr>
          <a:xfrm>
            <a:off x="6557820" y="5284694"/>
            <a:ext cx="4689687" cy="0"/>
          </a:xfrm>
          <a:prstGeom prst="line">
            <a:avLst/>
          </a:prstGeom>
          <a:noFill/>
          <a:ln w="6350" cap="flat" cmpd="sng" algn="ctr">
            <a:solidFill>
              <a:srgbClr val="404040"/>
            </a:solidFill>
            <a:prstDash val="solid"/>
          </a:ln>
          <a:effectLst/>
        </p:spPr>
      </p:cxnSp>
      <p:sp>
        <p:nvSpPr>
          <p:cNvPr id="12" name="Tekst — symbol zastępczy 7"/>
          <p:cNvSpPr>
            <a:spLocks noGrp="1"/>
          </p:cNvSpPr>
          <p:nvPr>
            <p:ph type="body" sz="quarter" idx="22" hasCustomPrompt="1"/>
          </p:nvPr>
        </p:nvSpPr>
        <p:spPr>
          <a:xfrm>
            <a:off x="6465455" y="5311588"/>
            <a:ext cx="4775735" cy="201706"/>
          </a:xfrm>
        </p:spPr>
        <p:txBody>
          <a:bodyPr lIns="91440" tIns="0" rIns="91440" bIns="0" rtlCol="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971" b="0" i="0" baseline="0">
                <a:solidFill>
                  <a:srgbClr val="0D0D0D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588"/>
            </a:lvl2pPr>
            <a:lvl3pPr marL="0" indent="0" algn="ctr">
              <a:spcBef>
                <a:spcPts val="0"/>
              </a:spcBef>
              <a:buNone/>
              <a:defRPr sz="1588"/>
            </a:lvl3pPr>
            <a:lvl4pPr marL="0" indent="0" algn="ctr">
              <a:spcBef>
                <a:spcPts val="0"/>
              </a:spcBef>
              <a:buNone/>
              <a:defRPr sz="1588"/>
            </a:lvl4pPr>
            <a:lvl5pPr marL="0" indent="0" algn="ctr">
              <a:spcBef>
                <a:spcPts val="0"/>
              </a:spcBef>
              <a:buNone/>
              <a:defRPr sz="1588"/>
            </a:lvl5pPr>
          </a:lstStyle>
          <a:p>
            <a:pPr lvl="0" rtl="0"/>
            <a:r>
              <a:rPr lang="pl-PL" noProof="0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409507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AF0399-D30C-4CC3-BB94-0363ACC8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CE9E8D-B78B-4E98-B928-A3B9457F1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CBA713C-58E6-4858-BDC6-26D7B18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999E21-3B71-424E-B3E9-86AEA3BCC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22EBEFB-E540-4CBA-B37E-2EE41631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065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C695D6-896E-401E-BE31-6E87DB95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85914F1-70FA-48CA-8DB9-27F37D7F2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011C22-C33E-4BBC-9757-D1DA9E104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23B265-8CF0-46D1-AACA-BEA2ADE12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072038-BE7F-4A43-B52A-CD3CB524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751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5B60CD-EAE6-4ED2-A0A5-F299B14F8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1C3D9E-00B9-4459-8830-68DCA0379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80E0838-5DAF-483E-A057-8F0A6238D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B6683B6-5678-4683-B817-59E96463A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9C20829-43EA-4802-930E-7B2D7CFC7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5E393B4-E3BF-4202-B8C8-A1F79EA1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044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B6F96D-20AF-4370-8BC7-E8A6967D2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1AD1398-3CAC-443A-BFD0-D8692E46C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91D8C6-C064-4C6B-AD9A-98006414C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74F7CB9-2C11-450C-9E31-3AC0BE058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BE8397D-9A22-40B0-A7EE-32FCB1ACAB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1EF8B19-37A6-4198-9D61-6DB5EED05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C83A3C0-A426-42A8-8729-4B5B35B3C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737D6CB-8E8B-4DDA-A8BE-D7DF545DA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409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974B62-3BA6-4F62-9A3A-FD18A4686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6BA62CE-EC9D-47F6-8EDE-3C369D73A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95EC335-9C2E-4F60-9261-7078AB551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4107069-8884-4808-B52B-92B1FCAA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944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67D4923-EFD8-4384-B4CB-58F52C404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0CB2D38-CB7A-4357-9920-1EC8DC9D1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CA68BF9-0D3C-48E2-9106-8812BA347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329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E7848E-5CD3-45E5-BDF0-2101B66F8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3D5431-A0E4-4425-9367-FC25A936A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EC49366-D04D-4A6E-9043-3E8679C0D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41DE2C8-048B-45DC-A001-ED29B20C4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A669594-6EC3-4504-9875-100DB7098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550AF23-B78D-4403-BDD1-E5818DF24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989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59BC2F-0AD7-4B22-8C8A-FCE867B02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51AA0A8F-5B86-470C-8C9B-9578A98E18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FFB995F-30DF-47F1-AA03-80588D80B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56855D9-6E31-45FA-8E85-9D9770E0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14994F5-AE43-4E51-8A72-49806D221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03EF775-A69B-4C7D-939D-1A6CF0FA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906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97A9117-674B-4F8D-9052-2391F9060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A9D4BF1-77FC-413C-AF9B-066696BC4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BBF042F-8E87-4930-B46E-1B195BF18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ABC07-9E9E-4CBD-858F-DBCD81EA4A36}" type="datetimeFigureOut">
              <a:rPr lang="pl-PL" smtClean="0"/>
              <a:t>18.01.2024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E59C319-C5D5-4880-A096-A3416743EC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065E28-C751-4283-9B27-9081B7A1BD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5EFD1-31BD-4900-A6F0-9998EE401C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509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ło"/>
          <p:cNvSpPr/>
          <p:nvPr/>
        </p:nvSpPr>
        <p:spPr>
          <a:xfrm>
            <a:off x="254578" y="143506"/>
            <a:ext cx="11682844" cy="6580024"/>
          </a:xfrm>
          <a:prstGeom prst="roundRect">
            <a:avLst>
              <a:gd name="adj" fmla="val 4906"/>
            </a:avLst>
          </a:prstGeom>
          <a:solidFill>
            <a:srgbClr val="DBEE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588" noProof="0" dirty="0"/>
          </a:p>
        </p:txBody>
      </p:sp>
      <p:sp>
        <p:nvSpPr>
          <p:cNvPr id="88" name="ziemia"/>
          <p:cNvSpPr/>
          <p:nvPr/>
        </p:nvSpPr>
        <p:spPr>
          <a:xfrm>
            <a:off x="254578" y="5527703"/>
            <a:ext cx="11682844" cy="1195827"/>
          </a:xfrm>
          <a:custGeom>
            <a:avLst/>
            <a:gdLst/>
            <a:ahLst/>
            <a:cxnLst/>
            <a:rect l="l" t="t" r="r" b="b"/>
            <a:pathLst>
              <a:path w="8710294" h="1224775">
                <a:moveTo>
                  <a:pt x="8710294" y="0"/>
                </a:moveTo>
                <a:lnTo>
                  <a:pt x="8710294" y="890692"/>
                </a:lnTo>
                <a:cubicBezTo>
                  <a:pt x="8710294" y="1075201"/>
                  <a:pt x="8560720" y="1224775"/>
                  <a:pt x="8376211" y="1224775"/>
                </a:cubicBezTo>
                <a:lnTo>
                  <a:pt x="334083" y="1224775"/>
                </a:lnTo>
                <a:cubicBezTo>
                  <a:pt x="149574" y="1224775"/>
                  <a:pt x="0" y="1075201"/>
                  <a:pt x="0" y="890692"/>
                </a:cubicBezTo>
                <a:lnTo>
                  <a:pt x="0" y="310492"/>
                </a:lnTo>
                <a:close/>
              </a:path>
            </a:pathLst>
          </a:custGeom>
          <a:solidFill>
            <a:srgbClr val="C184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l-PL" sz="1588" noProof="0" dirty="0"/>
          </a:p>
        </p:txBody>
      </p:sp>
      <p:sp>
        <p:nvSpPr>
          <p:cNvPr id="89" name="ramka"/>
          <p:cNvSpPr>
            <a:spLocks noEditPoints="1"/>
          </p:cNvSpPr>
          <p:nvPr/>
        </p:nvSpPr>
        <p:spPr bwMode="gray">
          <a:xfrm>
            <a:off x="424952" y="260851"/>
            <a:ext cx="11342096" cy="6341655"/>
          </a:xfrm>
          <a:custGeom>
            <a:avLst/>
            <a:gdLst>
              <a:gd name="T0" fmla="*/ 2594 w 2674"/>
              <a:gd name="T1" fmla="*/ 13 h 1983"/>
              <a:gd name="T2" fmla="*/ 2662 w 2674"/>
              <a:gd name="T3" fmla="*/ 82 h 1983"/>
              <a:gd name="T4" fmla="*/ 2662 w 2674"/>
              <a:gd name="T5" fmla="*/ 1901 h 1983"/>
              <a:gd name="T6" fmla="*/ 2594 w 2674"/>
              <a:gd name="T7" fmla="*/ 1970 h 1983"/>
              <a:gd name="T8" fmla="*/ 80 w 2674"/>
              <a:gd name="T9" fmla="*/ 1970 h 1983"/>
              <a:gd name="T10" fmla="*/ 12 w 2674"/>
              <a:gd name="T11" fmla="*/ 1901 h 1983"/>
              <a:gd name="T12" fmla="*/ 12 w 2674"/>
              <a:gd name="T13" fmla="*/ 82 h 1983"/>
              <a:gd name="T14" fmla="*/ 80 w 2674"/>
              <a:gd name="T15" fmla="*/ 13 h 1983"/>
              <a:gd name="T16" fmla="*/ 2594 w 2674"/>
              <a:gd name="T17" fmla="*/ 13 h 1983"/>
              <a:gd name="T18" fmla="*/ 2594 w 2674"/>
              <a:gd name="T19" fmla="*/ 0 h 1983"/>
              <a:gd name="T20" fmla="*/ 80 w 2674"/>
              <a:gd name="T21" fmla="*/ 0 h 1983"/>
              <a:gd name="T22" fmla="*/ 0 w 2674"/>
              <a:gd name="T23" fmla="*/ 82 h 1983"/>
              <a:gd name="T24" fmla="*/ 0 w 2674"/>
              <a:gd name="T25" fmla="*/ 1901 h 1983"/>
              <a:gd name="T26" fmla="*/ 80 w 2674"/>
              <a:gd name="T27" fmla="*/ 1983 h 1983"/>
              <a:gd name="T28" fmla="*/ 2594 w 2674"/>
              <a:gd name="T29" fmla="*/ 1983 h 1983"/>
              <a:gd name="T30" fmla="*/ 2674 w 2674"/>
              <a:gd name="T31" fmla="*/ 1901 h 1983"/>
              <a:gd name="T32" fmla="*/ 2674 w 2674"/>
              <a:gd name="T33" fmla="*/ 82 h 1983"/>
              <a:gd name="T34" fmla="*/ 2594 w 2674"/>
              <a:gd name="T35" fmla="*/ 0 h 1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674" h="1983">
                <a:moveTo>
                  <a:pt x="2594" y="13"/>
                </a:moveTo>
                <a:cubicBezTo>
                  <a:pt x="2631" y="13"/>
                  <a:pt x="2662" y="44"/>
                  <a:pt x="2662" y="82"/>
                </a:cubicBezTo>
                <a:cubicBezTo>
                  <a:pt x="2662" y="1901"/>
                  <a:pt x="2662" y="1901"/>
                  <a:pt x="2662" y="1901"/>
                </a:cubicBezTo>
                <a:cubicBezTo>
                  <a:pt x="2662" y="1939"/>
                  <a:pt x="2631" y="1970"/>
                  <a:pt x="2594" y="1970"/>
                </a:cubicBezTo>
                <a:cubicBezTo>
                  <a:pt x="80" y="1970"/>
                  <a:pt x="80" y="1970"/>
                  <a:pt x="80" y="1970"/>
                </a:cubicBezTo>
                <a:cubicBezTo>
                  <a:pt x="43" y="1970"/>
                  <a:pt x="12" y="1939"/>
                  <a:pt x="12" y="1901"/>
                </a:cubicBezTo>
                <a:cubicBezTo>
                  <a:pt x="12" y="82"/>
                  <a:pt x="12" y="82"/>
                  <a:pt x="12" y="82"/>
                </a:cubicBezTo>
                <a:cubicBezTo>
                  <a:pt x="12" y="44"/>
                  <a:pt x="43" y="13"/>
                  <a:pt x="80" y="13"/>
                </a:cubicBezTo>
                <a:cubicBezTo>
                  <a:pt x="2594" y="13"/>
                  <a:pt x="2594" y="13"/>
                  <a:pt x="2594" y="13"/>
                </a:cubicBezTo>
                <a:moveTo>
                  <a:pt x="2594" y="0"/>
                </a:moveTo>
                <a:cubicBezTo>
                  <a:pt x="80" y="0"/>
                  <a:pt x="80" y="0"/>
                  <a:pt x="80" y="0"/>
                </a:cubicBezTo>
                <a:cubicBezTo>
                  <a:pt x="36" y="0"/>
                  <a:pt x="0" y="37"/>
                  <a:pt x="0" y="82"/>
                </a:cubicBezTo>
                <a:cubicBezTo>
                  <a:pt x="0" y="1901"/>
                  <a:pt x="0" y="1901"/>
                  <a:pt x="0" y="1901"/>
                </a:cubicBezTo>
                <a:cubicBezTo>
                  <a:pt x="0" y="1946"/>
                  <a:pt x="36" y="1983"/>
                  <a:pt x="80" y="1983"/>
                </a:cubicBezTo>
                <a:cubicBezTo>
                  <a:pt x="2594" y="1983"/>
                  <a:pt x="2594" y="1983"/>
                  <a:pt x="2594" y="1983"/>
                </a:cubicBezTo>
                <a:cubicBezTo>
                  <a:pt x="2638" y="1983"/>
                  <a:pt x="2674" y="1946"/>
                  <a:pt x="2674" y="1901"/>
                </a:cubicBezTo>
                <a:cubicBezTo>
                  <a:pt x="2674" y="82"/>
                  <a:pt x="2674" y="82"/>
                  <a:pt x="2674" y="82"/>
                </a:cubicBezTo>
                <a:cubicBezTo>
                  <a:pt x="2674" y="37"/>
                  <a:pt x="2638" y="0"/>
                  <a:pt x="259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80682" tIns="40341" rIns="80682" bIns="40341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pl-PL" sz="1588" noProof="0" dirty="0"/>
          </a:p>
        </p:txBody>
      </p:sp>
      <p:grpSp>
        <p:nvGrpSpPr>
          <p:cNvPr id="90" name="chłopiec"/>
          <p:cNvGrpSpPr/>
          <p:nvPr/>
        </p:nvGrpSpPr>
        <p:grpSpPr>
          <a:xfrm>
            <a:off x="1176336" y="3687184"/>
            <a:ext cx="1859348" cy="2490354"/>
            <a:chOff x="723900" y="3391329"/>
            <a:chExt cx="1568336" cy="2885646"/>
          </a:xfrm>
        </p:grpSpPr>
        <p:sp>
          <p:nvSpPr>
            <p:cNvPr id="120" name="Dowolny kształt 13"/>
            <p:cNvSpPr>
              <a:spLocks/>
            </p:cNvSpPr>
            <p:nvPr/>
          </p:nvSpPr>
          <p:spPr bwMode="auto">
            <a:xfrm>
              <a:off x="1500718" y="4324189"/>
              <a:ext cx="634345" cy="505440"/>
            </a:xfrm>
            <a:custGeom>
              <a:avLst/>
              <a:gdLst>
                <a:gd name="T0" fmla="*/ 42 w 237"/>
                <a:gd name="T1" fmla="*/ 126 h 189"/>
                <a:gd name="T2" fmla="*/ 23 w 237"/>
                <a:gd name="T3" fmla="*/ 30 h 189"/>
                <a:gd name="T4" fmla="*/ 60 w 237"/>
                <a:gd name="T5" fmla="*/ 0 h 189"/>
                <a:gd name="T6" fmla="*/ 68 w 237"/>
                <a:gd name="T7" fmla="*/ 74 h 189"/>
                <a:gd name="T8" fmla="*/ 145 w 237"/>
                <a:gd name="T9" fmla="*/ 118 h 189"/>
                <a:gd name="T10" fmla="*/ 188 w 237"/>
                <a:gd name="T11" fmla="*/ 111 h 189"/>
                <a:gd name="T12" fmla="*/ 175 w 237"/>
                <a:gd name="T13" fmla="*/ 122 h 189"/>
                <a:gd name="T14" fmla="*/ 232 w 237"/>
                <a:gd name="T15" fmla="*/ 148 h 189"/>
                <a:gd name="T16" fmla="*/ 197 w 237"/>
                <a:gd name="T17" fmla="*/ 146 h 189"/>
                <a:gd name="T18" fmla="*/ 235 w 237"/>
                <a:gd name="T19" fmla="*/ 163 h 189"/>
                <a:gd name="T20" fmla="*/ 190 w 237"/>
                <a:gd name="T21" fmla="*/ 159 h 189"/>
                <a:gd name="T22" fmla="*/ 226 w 237"/>
                <a:gd name="T23" fmla="*/ 175 h 189"/>
                <a:gd name="T24" fmla="*/ 179 w 237"/>
                <a:gd name="T25" fmla="*/ 171 h 189"/>
                <a:gd name="T26" fmla="*/ 205 w 237"/>
                <a:gd name="T27" fmla="*/ 183 h 189"/>
                <a:gd name="T28" fmla="*/ 143 w 237"/>
                <a:gd name="T29" fmla="*/ 172 h 189"/>
                <a:gd name="T30" fmla="*/ 42 w 237"/>
                <a:gd name="T31" fmla="*/ 126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7" h="189">
                  <a:moveTo>
                    <a:pt x="42" y="126"/>
                  </a:moveTo>
                  <a:cubicBezTo>
                    <a:pt x="0" y="81"/>
                    <a:pt x="23" y="30"/>
                    <a:pt x="23" y="3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0" y="0"/>
                    <a:pt x="62" y="47"/>
                    <a:pt x="68" y="74"/>
                  </a:cubicBezTo>
                  <a:cubicBezTo>
                    <a:pt x="74" y="101"/>
                    <a:pt x="124" y="123"/>
                    <a:pt x="145" y="118"/>
                  </a:cubicBezTo>
                  <a:cubicBezTo>
                    <a:pt x="153" y="117"/>
                    <a:pt x="163" y="103"/>
                    <a:pt x="188" y="111"/>
                  </a:cubicBezTo>
                  <a:cubicBezTo>
                    <a:pt x="212" y="118"/>
                    <a:pt x="181" y="119"/>
                    <a:pt x="175" y="122"/>
                  </a:cubicBezTo>
                  <a:cubicBezTo>
                    <a:pt x="170" y="126"/>
                    <a:pt x="234" y="141"/>
                    <a:pt x="232" y="148"/>
                  </a:cubicBezTo>
                  <a:cubicBezTo>
                    <a:pt x="231" y="154"/>
                    <a:pt x="198" y="144"/>
                    <a:pt x="197" y="146"/>
                  </a:cubicBezTo>
                  <a:cubicBezTo>
                    <a:pt x="195" y="150"/>
                    <a:pt x="234" y="157"/>
                    <a:pt x="235" y="163"/>
                  </a:cubicBezTo>
                  <a:cubicBezTo>
                    <a:pt x="237" y="170"/>
                    <a:pt x="191" y="155"/>
                    <a:pt x="190" y="159"/>
                  </a:cubicBezTo>
                  <a:cubicBezTo>
                    <a:pt x="190" y="166"/>
                    <a:pt x="227" y="170"/>
                    <a:pt x="226" y="175"/>
                  </a:cubicBezTo>
                  <a:cubicBezTo>
                    <a:pt x="224" y="182"/>
                    <a:pt x="180" y="169"/>
                    <a:pt x="179" y="171"/>
                  </a:cubicBezTo>
                  <a:cubicBezTo>
                    <a:pt x="177" y="175"/>
                    <a:pt x="202" y="178"/>
                    <a:pt x="205" y="183"/>
                  </a:cubicBezTo>
                  <a:cubicBezTo>
                    <a:pt x="208" y="189"/>
                    <a:pt x="159" y="184"/>
                    <a:pt x="143" y="172"/>
                  </a:cubicBezTo>
                  <a:cubicBezTo>
                    <a:pt x="135" y="165"/>
                    <a:pt x="63" y="150"/>
                    <a:pt x="42" y="126"/>
                  </a:cubicBezTo>
                </a:path>
              </a:pathLst>
            </a:custGeom>
            <a:solidFill>
              <a:srgbClr val="C69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21" name="Dowolny kształt 14"/>
            <p:cNvSpPr>
              <a:spLocks/>
            </p:cNvSpPr>
            <p:nvPr/>
          </p:nvSpPr>
          <p:spPr bwMode="auto">
            <a:xfrm>
              <a:off x="758953" y="5901570"/>
              <a:ext cx="493002" cy="334699"/>
            </a:xfrm>
            <a:custGeom>
              <a:avLst/>
              <a:gdLst>
                <a:gd name="T0" fmla="*/ 56 w 184"/>
                <a:gd name="T1" fmla="*/ 0 h 125"/>
                <a:gd name="T2" fmla="*/ 11 w 184"/>
                <a:gd name="T3" fmla="*/ 59 h 125"/>
                <a:gd name="T4" fmla="*/ 65 w 184"/>
                <a:gd name="T5" fmla="*/ 90 h 125"/>
                <a:gd name="T6" fmla="*/ 154 w 184"/>
                <a:gd name="T7" fmla="*/ 124 h 125"/>
                <a:gd name="T8" fmla="*/ 164 w 184"/>
                <a:gd name="T9" fmla="*/ 84 h 125"/>
                <a:gd name="T10" fmla="*/ 107 w 184"/>
                <a:gd name="T11" fmla="*/ 20 h 125"/>
                <a:gd name="T12" fmla="*/ 56 w 184"/>
                <a:gd name="T13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125">
                  <a:moveTo>
                    <a:pt x="56" y="0"/>
                  </a:moveTo>
                  <a:cubicBezTo>
                    <a:pt x="48" y="3"/>
                    <a:pt x="0" y="48"/>
                    <a:pt x="11" y="59"/>
                  </a:cubicBezTo>
                  <a:cubicBezTo>
                    <a:pt x="17" y="66"/>
                    <a:pt x="39" y="76"/>
                    <a:pt x="65" y="90"/>
                  </a:cubicBezTo>
                  <a:cubicBezTo>
                    <a:pt x="97" y="107"/>
                    <a:pt x="137" y="125"/>
                    <a:pt x="154" y="124"/>
                  </a:cubicBezTo>
                  <a:cubicBezTo>
                    <a:pt x="184" y="122"/>
                    <a:pt x="179" y="96"/>
                    <a:pt x="164" y="84"/>
                  </a:cubicBezTo>
                  <a:cubicBezTo>
                    <a:pt x="122" y="51"/>
                    <a:pt x="123" y="16"/>
                    <a:pt x="107" y="20"/>
                  </a:cubicBezTo>
                  <a:cubicBezTo>
                    <a:pt x="70" y="30"/>
                    <a:pt x="56" y="0"/>
                    <a:pt x="56" y="0"/>
                  </a:cubicBez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22" name="Dowolny kształt 15"/>
            <p:cNvSpPr>
              <a:spLocks/>
            </p:cNvSpPr>
            <p:nvPr/>
          </p:nvSpPr>
          <p:spPr bwMode="auto">
            <a:xfrm>
              <a:off x="778175" y="6030474"/>
              <a:ext cx="430812" cy="225017"/>
            </a:xfrm>
            <a:custGeom>
              <a:avLst/>
              <a:gdLst>
                <a:gd name="T0" fmla="*/ 1 w 161"/>
                <a:gd name="T1" fmla="*/ 10 h 84"/>
                <a:gd name="T2" fmla="*/ 56 w 161"/>
                <a:gd name="T3" fmla="*/ 41 h 84"/>
                <a:gd name="T4" fmla="*/ 160 w 161"/>
                <a:gd name="T5" fmla="*/ 73 h 84"/>
                <a:gd name="T6" fmla="*/ 60 w 161"/>
                <a:gd name="T7" fmla="*/ 35 h 84"/>
                <a:gd name="T8" fmla="*/ 4 w 161"/>
                <a:gd name="T9" fmla="*/ 1 h 84"/>
                <a:gd name="T10" fmla="*/ 1 w 161"/>
                <a:gd name="T11" fmla="*/ 1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84">
                  <a:moveTo>
                    <a:pt x="1" y="10"/>
                  </a:moveTo>
                  <a:cubicBezTo>
                    <a:pt x="9" y="17"/>
                    <a:pt x="30" y="28"/>
                    <a:pt x="56" y="41"/>
                  </a:cubicBezTo>
                  <a:cubicBezTo>
                    <a:pt x="107" y="68"/>
                    <a:pt x="141" y="84"/>
                    <a:pt x="160" y="73"/>
                  </a:cubicBezTo>
                  <a:cubicBezTo>
                    <a:pt x="161" y="72"/>
                    <a:pt x="141" y="78"/>
                    <a:pt x="60" y="35"/>
                  </a:cubicBezTo>
                  <a:cubicBezTo>
                    <a:pt x="17" y="13"/>
                    <a:pt x="5" y="0"/>
                    <a:pt x="4" y="1"/>
                  </a:cubicBezTo>
                  <a:cubicBezTo>
                    <a:pt x="1" y="3"/>
                    <a:pt x="0" y="9"/>
                    <a:pt x="1" y="1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23" name="Dowolny kształt 16"/>
            <p:cNvSpPr>
              <a:spLocks/>
            </p:cNvSpPr>
            <p:nvPr/>
          </p:nvSpPr>
          <p:spPr bwMode="auto">
            <a:xfrm>
              <a:off x="1230471" y="6022559"/>
              <a:ext cx="644521" cy="246501"/>
            </a:xfrm>
            <a:custGeom>
              <a:avLst/>
              <a:gdLst>
                <a:gd name="T0" fmla="*/ 34 w 241"/>
                <a:gd name="T1" fmla="*/ 5 h 92"/>
                <a:gd name="T2" fmla="*/ 17 w 241"/>
                <a:gd name="T3" fmla="*/ 70 h 92"/>
                <a:gd name="T4" fmla="*/ 93 w 241"/>
                <a:gd name="T5" fmla="*/ 82 h 92"/>
                <a:gd name="T6" fmla="*/ 209 w 241"/>
                <a:gd name="T7" fmla="*/ 86 h 92"/>
                <a:gd name="T8" fmla="*/ 198 w 241"/>
                <a:gd name="T9" fmla="*/ 48 h 92"/>
                <a:gd name="T10" fmla="*/ 102 w 241"/>
                <a:gd name="T11" fmla="*/ 8 h 92"/>
                <a:gd name="T12" fmla="*/ 34 w 241"/>
                <a:gd name="T13" fmla="*/ 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1" h="92">
                  <a:moveTo>
                    <a:pt x="34" y="5"/>
                  </a:moveTo>
                  <a:cubicBezTo>
                    <a:pt x="27" y="10"/>
                    <a:pt x="0" y="63"/>
                    <a:pt x="17" y="70"/>
                  </a:cubicBezTo>
                  <a:cubicBezTo>
                    <a:pt x="29" y="75"/>
                    <a:pt x="58" y="77"/>
                    <a:pt x="93" y="82"/>
                  </a:cubicBezTo>
                  <a:cubicBezTo>
                    <a:pt x="138" y="87"/>
                    <a:pt x="191" y="92"/>
                    <a:pt x="209" y="86"/>
                  </a:cubicBezTo>
                  <a:cubicBezTo>
                    <a:pt x="241" y="76"/>
                    <a:pt x="221" y="54"/>
                    <a:pt x="198" y="48"/>
                  </a:cubicBezTo>
                  <a:cubicBezTo>
                    <a:pt x="134" y="31"/>
                    <a:pt x="116" y="0"/>
                    <a:pt x="102" y="8"/>
                  </a:cubicBezTo>
                  <a:cubicBezTo>
                    <a:pt x="67" y="28"/>
                    <a:pt x="34" y="5"/>
                    <a:pt x="34" y="5"/>
                  </a:cubicBez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24" name="Dowolny kształt 17"/>
            <p:cNvSpPr>
              <a:spLocks/>
            </p:cNvSpPr>
            <p:nvPr/>
          </p:nvSpPr>
          <p:spPr bwMode="auto">
            <a:xfrm>
              <a:off x="1259870" y="6183124"/>
              <a:ext cx="564239" cy="93851"/>
            </a:xfrm>
            <a:custGeom>
              <a:avLst/>
              <a:gdLst>
                <a:gd name="T0" fmla="*/ 4 w 211"/>
                <a:gd name="T1" fmla="*/ 10 h 35"/>
                <a:gd name="T2" fmla="*/ 80 w 211"/>
                <a:gd name="T3" fmla="*/ 22 h 35"/>
                <a:gd name="T4" fmla="*/ 210 w 211"/>
                <a:gd name="T5" fmla="*/ 20 h 35"/>
                <a:gd name="T6" fmla="*/ 81 w 211"/>
                <a:gd name="T7" fmla="*/ 16 h 35"/>
                <a:gd name="T8" fmla="*/ 1 w 211"/>
                <a:gd name="T9" fmla="*/ 1 h 35"/>
                <a:gd name="T10" fmla="*/ 4 w 211"/>
                <a:gd name="T11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1" h="35">
                  <a:moveTo>
                    <a:pt x="4" y="10"/>
                  </a:moveTo>
                  <a:cubicBezTo>
                    <a:pt x="16" y="14"/>
                    <a:pt x="44" y="17"/>
                    <a:pt x="80" y="22"/>
                  </a:cubicBezTo>
                  <a:cubicBezTo>
                    <a:pt x="150" y="31"/>
                    <a:pt x="196" y="35"/>
                    <a:pt x="210" y="20"/>
                  </a:cubicBezTo>
                  <a:cubicBezTo>
                    <a:pt x="211" y="19"/>
                    <a:pt x="193" y="30"/>
                    <a:pt x="81" y="16"/>
                  </a:cubicBezTo>
                  <a:cubicBezTo>
                    <a:pt x="23" y="8"/>
                    <a:pt x="2" y="0"/>
                    <a:pt x="1" y="1"/>
                  </a:cubicBezTo>
                  <a:cubicBezTo>
                    <a:pt x="0" y="4"/>
                    <a:pt x="2" y="10"/>
                    <a:pt x="4" y="10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25" name="Dowolny kształt 18"/>
            <p:cNvSpPr>
              <a:spLocks/>
            </p:cNvSpPr>
            <p:nvPr/>
          </p:nvSpPr>
          <p:spPr bwMode="auto">
            <a:xfrm>
              <a:off x="723900" y="4790053"/>
              <a:ext cx="963390" cy="1358018"/>
            </a:xfrm>
            <a:custGeom>
              <a:avLst/>
              <a:gdLst>
                <a:gd name="T0" fmla="*/ 335 w 360"/>
                <a:gd name="T1" fmla="*/ 275 h 507"/>
                <a:gd name="T2" fmla="*/ 270 w 360"/>
                <a:gd name="T3" fmla="*/ 160 h 507"/>
                <a:gd name="T4" fmla="*/ 117 w 360"/>
                <a:gd name="T5" fmla="*/ 13 h 507"/>
                <a:gd name="T6" fmla="*/ 71 w 360"/>
                <a:gd name="T7" fmla="*/ 192 h 507"/>
                <a:gd name="T8" fmla="*/ 98 w 360"/>
                <a:gd name="T9" fmla="*/ 213 h 507"/>
                <a:gd name="T10" fmla="*/ 29 w 360"/>
                <a:gd name="T11" fmla="*/ 431 h 507"/>
                <a:gd name="T12" fmla="*/ 91 w 360"/>
                <a:gd name="T13" fmla="*/ 465 h 507"/>
                <a:gd name="T14" fmla="*/ 167 w 360"/>
                <a:gd name="T15" fmla="*/ 483 h 507"/>
                <a:gd name="T16" fmla="*/ 215 w 360"/>
                <a:gd name="T17" fmla="*/ 385 h 507"/>
                <a:gd name="T18" fmla="*/ 203 w 360"/>
                <a:gd name="T19" fmla="*/ 491 h 507"/>
                <a:gd name="T20" fmla="*/ 274 w 360"/>
                <a:gd name="T21" fmla="*/ 500 h 507"/>
                <a:gd name="T22" fmla="*/ 354 w 360"/>
                <a:gd name="T23" fmla="*/ 490 h 507"/>
                <a:gd name="T24" fmla="*/ 335 w 360"/>
                <a:gd name="T25" fmla="*/ 275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0" h="507">
                  <a:moveTo>
                    <a:pt x="335" y="275"/>
                  </a:moveTo>
                  <a:cubicBezTo>
                    <a:pt x="330" y="259"/>
                    <a:pt x="310" y="210"/>
                    <a:pt x="270" y="160"/>
                  </a:cubicBezTo>
                  <a:cubicBezTo>
                    <a:pt x="270" y="160"/>
                    <a:pt x="226" y="0"/>
                    <a:pt x="117" y="13"/>
                  </a:cubicBezTo>
                  <a:cubicBezTo>
                    <a:pt x="20" y="25"/>
                    <a:pt x="0" y="140"/>
                    <a:pt x="71" y="192"/>
                  </a:cubicBezTo>
                  <a:cubicBezTo>
                    <a:pt x="81" y="199"/>
                    <a:pt x="90" y="206"/>
                    <a:pt x="98" y="213"/>
                  </a:cubicBezTo>
                  <a:cubicBezTo>
                    <a:pt x="114" y="283"/>
                    <a:pt x="87" y="388"/>
                    <a:pt x="29" y="431"/>
                  </a:cubicBezTo>
                  <a:cubicBezTo>
                    <a:pt x="29" y="431"/>
                    <a:pt x="41" y="445"/>
                    <a:pt x="91" y="465"/>
                  </a:cubicBezTo>
                  <a:cubicBezTo>
                    <a:pt x="140" y="485"/>
                    <a:pt x="167" y="483"/>
                    <a:pt x="167" y="483"/>
                  </a:cubicBezTo>
                  <a:cubicBezTo>
                    <a:pt x="167" y="483"/>
                    <a:pt x="176" y="430"/>
                    <a:pt x="215" y="385"/>
                  </a:cubicBezTo>
                  <a:cubicBezTo>
                    <a:pt x="226" y="428"/>
                    <a:pt x="203" y="491"/>
                    <a:pt x="203" y="491"/>
                  </a:cubicBezTo>
                  <a:cubicBezTo>
                    <a:pt x="203" y="491"/>
                    <a:pt x="250" y="497"/>
                    <a:pt x="274" y="500"/>
                  </a:cubicBezTo>
                  <a:cubicBezTo>
                    <a:pt x="329" y="507"/>
                    <a:pt x="354" y="490"/>
                    <a:pt x="354" y="490"/>
                  </a:cubicBezTo>
                  <a:cubicBezTo>
                    <a:pt x="317" y="444"/>
                    <a:pt x="360" y="357"/>
                    <a:pt x="335" y="275"/>
                  </a:cubicBezTo>
                  <a:close/>
                </a:path>
              </a:pathLst>
            </a:custGeom>
            <a:solidFill>
              <a:srgbClr val="2929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26" name="Dowolny kształt 19"/>
            <p:cNvSpPr>
              <a:spLocks/>
            </p:cNvSpPr>
            <p:nvPr/>
          </p:nvSpPr>
          <p:spPr bwMode="auto">
            <a:xfrm>
              <a:off x="948917" y="5331677"/>
              <a:ext cx="356183" cy="534840"/>
            </a:xfrm>
            <a:custGeom>
              <a:avLst/>
              <a:gdLst>
                <a:gd name="T0" fmla="*/ 127 w 133"/>
                <a:gd name="T1" fmla="*/ 188 h 200"/>
                <a:gd name="T2" fmla="*/ 15 w 133"/>
                <a:gd name="T3" fmla="*/ 17 h 200"/>
                <a:gd name="T4" fmla="*/ 0 w 133"/>
                <a:gd name="T5" fmla="*/ 0 h 200"/>
                <a:gd name="T6" fmla="*/ 133 w 133"/>
                <a:gd name="T7" fmla="*/ 200 h 200"/>
                <a:gd name="T8" fmla="*/ 127 w 133"/>
                <a:gd name="T9" fmla="*/ 18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3" h="200">
                  <a:moveTo>
                    <a:pt x="127" y="188"/>
                  </a:moveTo>
                  <a:cubicBezTo>
                    <a:pt x="127" y="188"/>
                    <a:pt x="96" y="87"/>
                    <a:pt x="15" y="17"/>
                  </a:cubicBezTo>
                  <a:cubicBezTo>
                    <a:pt x="15" y="17"/>
                    <a:pt x="0" y="0"/>
                    <a:pt x="0" y="0"/>
                  </a:cubicBezTo>
                  <a:cubicBezTo>
                    <a:pt x="111" y="85"/>
                    <a:pt x="132" y="178"/>
                    <a:pt x="133" y="200"/>
                  </a:cubicBezTo>
                  <a:lnTo>
                    <a:pt x="127" y="1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27" name="Dowolny kształt 20"/>
            <p:cNvSpPr>
              <a:spLocks/>
            </p:cNvSpPr>
            <p:nvPr/>
          </p:nvSpPr>
          <p:spPr bwMode="auto">
            <a:xfrm>
              <a:off x="751038" y="4130832"/>
              <a:ext cx="976959" cy="1056110"/>
            </a:xfrm>
            <a:custGeom>
              <a:avLst/>
              <a:gdLst>
                <a:gd name="T0" fmla="*/ 365 w 365"/>
                <a:gd name="T1" fmla="*/ 150 h 394"/>
                <a:gd name="T2" fmla="*/ 312 w 365"/>
                <a:gd name="T3" fmla="*/ 37 h 394"/>
                <a:gd name="T4" fmla="*/ 102 w 365"/>
                <a:gd name="T5" fmla="*/ 11 h 394"/>
                <a:gd name="T6" fmla="*/ 7 w 365"/>
                <a:gd name="T7" fmla="*/ 120 h 394"/>
                <a:gd name="T8" fmla="*/ 84 w 365"/>
                <a:gd name="T9" fmla="*/ 138 h 394"/>
                <a:gd name="T10" fmla="*/ 1 w 365"/>
                <a:gd name="T11" fmla="*/ 323 h 394"/>
                <a:gd name="T12" fmla="*/ 131 w 365"/>
                <a:gd name="T13" fmla="*/ 373 h 394"/>
                <a:gd name="T14" fmla="*/ 259 w 365"/>
                <a:gd name="T15" fmla="*/ 349 h 394"/>
                <a:gd name="T16" fmla="*/ 288 w 365"/>
                <a:gd name="T17" fmla="*/ 167 h 394"/>
                <a:gd name="T18" fmla="*/ 365 w 365"/>
                <a:gd name="T19" fmla="*/ 150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5" h="394">
                  <a:moveTo>
                    <a:pt x="365" y="150"/>
                  </a:moveTo>
                  <a:cubicBezTo>
                    <a:pt x="347" y="62"/>
                    <a:pt x="356" y="61"/>
                    <a:pt x="312" y="37"/>
                  </a:cubicBezTo>
                  <a:cubicBezTo>
                    <a:pt x="269" y="14"/>
                    <a:pt x="139" y="0"/>
                    <a:pt x="102" y="11"/>
                  </a:cubicBezTo>
                  <a:cubicBezTo>
                    <a:pt x="65" y="23"/>
                    <a:pt x="0" y="66"/>
                    <a:pt x="7" y="120"/>
                  </a:cubicBezTo>
                  <a:cubicBezTo>
                    <a:pt x="84" y="138"/>
                    <a:pt x="84" y="138"/>
                    <a:pt x="84" y="138"/>
                  </a:cubicBezTo>
                  <a:cubicBezTo>
                    <a:pt x="1" y="323"/>
                    <a:pt x="1" y="323"/>
                    <a:pt x="1" y="323"/>
                  </a:cubicBezTo>
                  <a:cubicBezTo>
                    <a:pt x="1" y="323"/>
                    <a:pt x="80" y="364"/>
                    <a:pt x="131" y="373"/>
                  </a:cubicBezTo>
                  <a:cubicBezTo>
                    <a:pt x="255" y="394"/>
                    <a:pt x="259" y="349"/>
                    <a:pt x="259" y="349"/>
                  </a:cubicBezTo>
                  <a:cubicBezTo>
                    <a:pt x="259" y="349"/>
                    <a:pt x="277" y="241"/>
                    <a:pt x="288" y="167"/>
                  </a:cubicBezTo>
                  <a:lnTo>
                    <a:pt x="365" y="150"/>
                  </a:lnTo>
                  <a:close/>
                </a:path>
              </a:pathLst>
            </a:custGeom>
            <a:solidFill>
              <a:srgbClr val="4BB9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28" name="Dowolny kształt 21"/>
            <p:cNvSpPr>
              <a:spLocks/>
            </p:cNvSpPr>
            <p:nvPr/>
          </p:nvSpPr>
          <p:spPr bwMode="auto">
            <a:xfrm>
              <a:off x="1522202" y="4519807"/>
              <a:ext cx="215971" cy="61060"/>
            </a:xfrm>
            <a:custGeom>
              <a:avLst/>
              <a:gdLst>
                <a:gd name="T0" fmla="*/ 0 w 191"/>
                <a:gd name="T1" fmla="*/ 28 h 54"/>
                <a:gd name="T2" fmla="*/ 189 w 191"/>
                <a:gd name="T3" fmla="*/ 0 h 54"/>
                <a:gd name="T4" fmla="*/ 191 w 191"/>
                <a:gd name="T5" fmla="*/ 33 h 54"/>
                <a:gd name="T6" fmla="*/ 7 w 191"/>
                <a:gd name="T7" fmla="*/ 54 h 54"/>
                <a:gd name="T8" fmla="*/ 0 w 191"/>
                <a:gd name="T9" fmla="*/ 2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54">
                  <a:moveTo>
                    <a:pt x="0" y="28"/>
                  </a:moveTo>
                  <a:lnTo>
                    <a:pt x="189" y="0"/>
                  </a:lnTo>
                  <a:lnTo>
                    <a:pt x="191" y="33"/>
                  </a:lnTo>
                  <a:lnTo>
                    <a:pt x="7" y="54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29" name="Dowolny kształt 22"/>
            <p:cNvSpPr>
              <a:spLocks/>
            </p:cNvSpPr>
            <p:nvPr/>
          </p:nvSpPr>
          <p:spPr bwMode="auto">
            <a:xfrm>
              <a:off x="1142274" y="4144401"/>
              <a:ext cx="350529" cy="179788"/>
            </a:xfrm>
            <a:custGeom>
              <a:avLst/>
              <a:gdLst>
                <a:gd name="T0" fmla="*/ 118 w 131"/>
                <a:gd name="T1" fmla="*/ 17 h 67"/>
                <a:gd name="T2" fmla="*/ 57 w 131"/>
                <a:gd name="T3" fmla="*/ 40 h 67"/>
                <a:gd name="T4" fmla="*/ 9 w 131"/>
                <a:gd name="T5" fmla="*/ 0 h 67"/>
                <a:gd name="T6" fmla="*/ 0 w 131"/>
                <a:gd name="T7" fmla="*/ 3 h 67"/>
                <a:gd name="T8" fmla="*/ 54 w 131"/>
                <a:gd name="T9" fmla="*/ 55 h 67"/>
                <a:gd name="T10" fmla="*/ 131 w 131"/>
                <a:gd name="T11" fmla="*/ 15 h 67"/>
                <a:gd name="T12" fmla="*/ 118 w 131"/>
                <a:gd name="T13" fmla="*/ 1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1" h="67">
                  <a:moveTo>
                    <a:pt x="118" y="17"/>
                  </a:moveTo>
                  <a:cubicBezTo>
                    <a:pt x="114" y="33"/>
                    <a:pt x="80" y="45"/>
                    <a:pt x="57" y="40"/>
                  </a:cubicBezTo>
                  <a:cubicBezTo>
                    <a:pt x="33" y="34"/>
                    <a:pt x="15" y="12"/>
                    <a:pt x="9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3" y="45"/>
                    <a:pt x="54" y="55"/>
                  </a:cubicBezTo>
                  <a:cubicBezTo>
                    <a:pt x="112" y="67"/>
                    <a:pt x="131" y="15"/>
                    <a:pt x="131" y="15"/>
                  </a:cubicBezTo>
                  <a:lnTo>
                    <a:pt x="118" y="1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0" name="Dowolny kształt 23"/>
            <p:cNvSpPr>
              <a:spLocks/>
            </p:cNvSpPr>
            <p:nvPr/>
          </p:nvSpPr>
          <p:spPr bwMode="auto">
            <a:xfrm>
              <a:off x="866373" y="3391329"/>
              <a:ext cx="1035757" cy="876323"/>
            </a:xfrm>
            <a:custGeom>
              <a:avLst/>
              <a:gdLst>
                <a:gd name="T0" fmla="*/ 222 w 387"/>
                <a:gd name="T1" fmla="*/ 22 h 327"/>
                <a:gd name="T2" fmla="*/ 14 w 387"/>
                <a:gd name="T3" fmla="*/ 120 h 327"/>
                <a:gd name="T4" fmla="*/ 111 w 387"/>
                <a:gd name="T5" fmla="*/ 280 h 327"/>
                <a:gd name="T6" fmla="*/ 111 w 387"/>
                <a:gd name="T7" fmla="*/ 282 h 327"/>
                <a:gd name="T8" fmla="*/ 177 w 387"/>
                <a:gd name="T9" fmla="*/ 327 h 327"/>
                <a:gd name="T10" fmla="*/ 224 w 387"/>
                <a:gd name="T11" fmla="*/ 303 h 327"/>
                <a:gd name="T12" fmla="*/ 370 w 387"/>
                <a:gd name="T13" fmla="*/ 199 h 327"/>
                <a:gd name="T14" fmla="*/ 222 w 387"/>
                <a:gd name="T15" fmla="*/ 22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7" h="327">
                  <a:moveTo>
                    <a:pt x="222" y="22"/>
                  </a:moveTo>
                  <a:cubicBezTo>
                    <a:pt x="124" y="0"/>
                    <a:pt x="31" y="44"/>
                    <a:pt x="14" y="120"/>
                  </a:cubicBezTo>
                  <a:cubicBezTo>
                    <a:pt x="0" y="184"/>
                    <a:pt x="43" y="249"/>
                    <a:pt x="111" y="280"/>
                  </a:cubicBezTo>
                  <a:cubicBezTo>
                    <a:pt x="111" y="282"/>
                    <a:pt x="111" y="282"/>
                    <a:pt x="111" y="282"/>
                  </a:cubicBezTo>
                  <a:cubicBezTo>
                    <a:pt x="120" y="304"/>
                    <a:pt x="140" y="326"/>
                    <a:pt x="177" y="327"/>
                  </a:cubicBezTo>
                  <a:cubicBezTo>
                    <a:pt x="202" y="327"/>
                    <a:pt x="217" y="312"/>
                    <a:pt x="224" y="303"/>
                  </a:cubicBezTo>
                  <a:cubicBezTo>
                    <a:pt x="297" y="299"/>
                    <a:pt x="357" y="259"/>
                    <a:pt x="370" y="199"/>
                  </a:cubicBezTo>
                  <a:cubicBezTo>
                    <a:pt x="387" y="123"/>
                    <a:pt x="321" y="44"/>
                    <a:pt x="222" y="22"/>
                  </a:cubicBezTo>
                  <a:close/>
                </a:path>
              </a:pathLst>
            </a:custGeom>
            <a:solidFill>
              <a:srgbClr val="C69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1" name="Dowolny kształt 24"/>
            <p:cNvSpPr>
              <a:spLocks/>
            </p:cNvSpPr>
            <p:nvPr/>
          </p:nvSpPr>
          <p:spPr bwMode="auto">
            <a:xfrm>
              <a:off x="1669198" y="3827794"/>
              <a:ext cx="80282" cy="107420"/>
            </a:xfrm>
            <a:custGeom>
              <a:avLst/>
              <a:gdLst>
                <a:gd name="T0" fmla="*/ 6 w 30"/>
                <a:gd name="T1" fmla="*/ 14 h 40"/>
                <a:gd name="T2" fmla="*/ 6 w 30"/>
                <a:gd name="T3" fmla="*/ 37 h 40"/>
                <a:gd name="T4" fmla="*/ 25 w 30"/>
                <a:gd name="T5" fmla="*/ 25 h 40"/>
                <a:gd name="T6" fmla="*/ 25 w 30"/>
                <a:gd name="T7" fmla="*/ 3 h 40"/>
                <a:gd name="T8" fmla="*/ 6 w 30"/>
                <a:gd name="T9" fmla="*/ 1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0">
                  <a:moveTo>
                    <a:pt x="6" y="14"/>
                  </a:moveTo>
                  <a:cubicBezTo>
                    <a:pt x="1" y="24"/>
                    <a:pt x="0" y="34"/>
                    <a:pt x="6" y="37"/>
                  </a:cubicBezTo>
                  <a:cubicBezTo>
                    <a:pt x="11" y="40"/>
                    <a:pt x="20" y="35"/>
                    <a:pt x="25" y="25"/>
                  </a:cubicBezTo>
                  <a:cubicBezTo>
                    <a:pt x="30" y="16"/>
                    <a:pt x="30" y="6"/>
                    <a:pt x="25" y="3"/>
                  </a:cubicBezTo>
                  <a:cubicBezTo>
                    <a:pt x="20" y="0"/>
                    <a:pt x="11" y="5"/>
                    <a:pt x="6" y="14"/>
                  </a:cubicBezTo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2" name="Dowolny kształt 25"/>
            <p:cNvSpPr>
              <a:spLocks/>
            </p:cNvSpPr>
            <p:nvPr/>
          </p:nvSpPr>
          <p:spPr bwMode="auto">
            <a:xfrm>
              <a:off x="1328845" y="3768996"/>
              <a:ext cx="99505" cy="131166"/>
            </a:xfrm>
            <a:custGeom>
              <a:avLst/>
              <a:gdLst>
                <a:gd name="T0" fmla="*/ 7 w 37"/>
                <a:gd name="T1" fmla="*/ 18 h 49"/>
                <a:gd name="T2" fmla="*/ 6 w 37"/>
                <a:gd name="T3" fmla="*/ 46 h 49"/>
                <a:gd name="T4" fmla="*/ 30 w 37"/>
                <a:gd name="T5" fmla="*/ 31 h 49"/>
                <a:gd name="T6" fmla="*/ 31 w 37"/>
                <a:gd name="T7" fmla="*/ 3 h 49"/>
                <a:gd name="T8" fmla="*/ 7 w 37"/>
                <a:gd name="T9" fmla="*/ 1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49">
                  <a:moveTo>
                    <a:pt x="7" y="18"/>
                  </a:moveTo>
                  <a:cubicBezTo>
                    <a:pt x="0" y="29"/>
                    <a:pt x="0" y="42"/>
                    <a:pt x="6" y="46"/>
                  </a:cubicBezTo>
                  <a:cubicBezTo>
                    <a:pt x="13" y="49"/>
                    <a:pt x="24" y="43"/>
                    <a:pt x="30" y="31"/>
                  </a:cubicBezTo>
                  <a:cubicBezTo>
                    <a:pt x="37" y="20"/>
                    <a:pt x="37" y="7"/>
                    <a:pt x="31" y="3"/>
                  </a:cubicBezTo>
                  <a:cubicBezTo>
                    <a:pt x="24" y="0"/>
                    <a:pt x="13" y="6"/>
                    <a:pt x="7" y="18"/>
                  </a:cubicBezTo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3" name="Dowolny kształt 26"/>
            <p:cNvSpPr>
              <a:spLocks/>
            </p:cNvSpPr>
            <p:nvPr/>
          </p:nvSpPr>
          <p:spPr bwMode="auto">
            <a:xfrm>
              <a:off x="1535771" y="3878678"/>
              <a:ext cx="76890" cy="85936"/>
            </a:xfrm>
            <a:custGeom>
              <a:avLst/>
              <a:gdLst>
                <a:gd name="T0" fmla="*/ 14 w 29"/>
                <a:gd name="T1" fmla="*/ 32 h 32"/>
                <a:gd name="T2" fmla="*/ 12 w 29"/>
                <a:gd name="T3" fmla="*/ 32 h 32"/>
                <a:gd name="T4" fmla="*/ 13 w 29"/>
                <a:gd name="T5" fmla="*/ 29 h 32"/>
                <a:gd name="T6" fmla="*/ 24 w 29"/>
                <a:gd name="T7" fmla="*/ 10 h 32"/>
                <a:gd name="T8" fmla="*/ 2 w 29"/>
                <a:gd name="T9" fmla="*/ 6 h 32"/>
                <a:gd name="T10" fmla="*/ 0 w 29"/>
                <a:gd name="T11" fmla="*/ 5 h 32"/>
                <a:gd name="T12" fmla="*/ 1 w 29"/>
                <a:gd name="T13" fmla="*/ 3 h 32"/>
                <a:gd name="T14" fmla="*/ 27 w 29"/>
                <a:gd name="T15" fmla="*/ 9 h 32"/>
                <a:gd name="T16" fmla="*/ 15 w 29"/>
                <a:gd name="T17" fmla="*/ 32 h 32"/>
                <a:gd name="T18" fmla="*/ 14 w 29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32">
                  <a:moveTo>
                    <a:pt x="14" y="32"/>
                  </a:moveTo>
                  <a:cubicBezTo>
                    <a:pt x="13" y="32"/>
                    <a:pt x="13" y="32"/>
                    <a:pt x="12" y="32"/>
                  </a:cubicBezTo>
                  <a:cubicBezTo>
                    <a:pt x="12" y="31"/>
                    <a:pt x="12" y="30"/>
                    <a:pt x="13" y="29"/>
                  </a:cubicBezTo>
                  <a:cubicBezTo>
                    <a:pt x="22" y="22"/>
                    <a:pt x="26" y="14"/>
                    <a:pt x="24" y="10"/>
                  </a:cubicBezTo>
                  <a:cubicBezTo>
                    <a:pt x="21" y="5"/>
                    <a:pt x="12" y="4"/>
                    <a:pt x="2" y="6"/>
                  </a:cubicBezTo>
                  <a:cubicBezTo>
                    <a:pt x="1" y="6"/>
                    <a:pt x="0" y="6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13" y="0"/>
                    <a:pt x="23" y="2"/>
                    <a:pt x="27" y="9"/>
                  </a:cubicBezTo>
                  <a:cubicBezTo>
                    <a:pt x="29" y="13"/>
                    <a:pt x="28" y="20"/>
                    <a:pt x="15" y="32"/>
                  </a:cubicBezTo>
                  <a:cubicBezTo>
                    <a:pt x="14" y="32"/>
                    <a:pt x="14" y="32"/>
                    <a:pt x="14" y="32"/>
                  </a:cubicBezTo>
                  <a:close/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4" name="Dowolny kształt 27"/>
            <p:cNvSpPr>
              <a:spLocks/>
            </p:cNvSpPr>
            <p:nvPr/>
          </p:nvSpPr>
          <p:spPr bwMode="auto">
            <a:xfrm>
              <a:off x="1765311" y="3774650"/>
              <a:ext cx="31661" cy="29399"/>
            </a:xfrm>
            <a:custGeom>
              <a:avLst/>
              <a:gdLst>
                <a:gd name="T0" fmla="*/ 9 w 12"/>
                <a:gd name="T1" fmla="*/ 11 h 11"/>
                <a:gd name="T2" fmla="*/ 8 w 12"/>
                <a:gd name="T3" fmla="*/ 11 h 11"/>
                <a:gd name="T4" fmla="*/ 1 w 12"/>
                <a:gd name="T5" fmla="*/ 4 h 11"/>
                <a:gd name="T6" fmla="*/ 0 w 12"/>
                <a:gd name="T7" fmla="*/ 1 h 11"/>
                <a:gd name="T8" fmla="*/ 3 w 12"/>
                <a:gd name="T9" fmla="*/ 1 h 11"/>
                <a:gd name="T10" fmla="*/ 11 w 12"/>
                <a:gd name="T11" fmla="*/ 7 h 11"/>
                <a:gd name="T12" fmla="*/ 11 w 12"/>
                <a:gd name="T13" fmla="*/ 11 h 11"/>
                <a:gd name="T14" fmla="*/ 9 w 12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1">
                  <a:moveTo>
                    <a:pt x="9" y="11"/>
                  </a:moveTo>
                  <a:cubicBezTo>
                    <a:pt x="9" y="11"/>
                    <a:pt x="8" y="11"/>
                    <a:pt x="8" y="1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2"/>
                    <a:pt x="0" y="1"/>
                  </a:cubicBezTo>
                  <a:cubicBezTo>
                    <a:pt x="1" y="0"/>
                    <a:pt x="3" y="0"/>
                    <a:pt x="3" y="1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2" y="8"/>
                    <a:pt x="12" y="10"/>
                    <a:pt x="11" y="11"/>
                  </a:cubicBezTo>
                  <a:cubicBezTo>
                    <a:pt x="10" y="11"/>
                    <a:pt x="10" y="11"/>
                    <a:pt x="9" y="11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5" name="Dowolny kształt 28"/>
            <p:cNvSpPr>
              <a:spLocks/>
            </p:cNvSpPr>
            <p:nvPr/>
          </p:nvSpPr>
          <p:spPr bwMode="auto">
            <a:xfrm>
              <a:off x="1340153" y="3704544"/>
              <a:ext cx="47491" cy="11307"/>
            </a:xfrm>
            <a:custGeom>
              <a:avLst/>
              <a:gdLst>
                <a:gd name="T0" fmla="*/ 16 w 18"/>
                <a:gd name="T1" fmla="*/ 4 h 4"/>
                <a:gd name="T2" fmla="*/ 16 w 18"/>
                <a:gd name="T3" fmla="*/ 4 h 4"/>
                <a:gd name="T4" fmla="*/ 2 w 18"/>
                <a:gd name="T5" fmla="*/ 4 h 4"/>
                <a:gd name="T6" fmla="*/ 0 w 18"/>
                <a:gd name="T7" fmla="*/ 2 h 4"/>
                <a:gd name="T8" fmla="*/ 2 w 18"/>
                <a:gd name="T9" fmla="*/ 0 h 4"/>
                <a:gd name="T10" fmla="*/ 16 w 18"/>
                <a:gd name="T11" fmla="*/ 0 h 4"/>
                <a:gd name="T12" fmla="*/ 18 w 18"/>
                <a:gd name="T13" fmla="*/ 2 h 4"/>
                <a:gd name="T14" fmla="*/ 16 w 18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4">
                  <a:moveTo>
                    <a:pt x="16" y="4"/>
                  </a:moveTo>
                  <a:cubicBezTo>
                    <a:pt x="16" y="4"/>
                    <a:pt x="16" y="4"/>
                    <a:pt x="16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8" y="0"/>
                    <a:pt x="18" y="1"/>
                    <a:pt x="18" y="2"/>
                  </a:cubicBezTo>
                  <a:cubicBezTo>
                    <a:pt x="18" y="4"/>
                    <a:pt x="17" y="4"/>
                    <a:pt x="16" y="4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6" name="Dowolny kształt 29"/>
            <p:cNvSpPr>
              <a:spLocks/>
            </p:cNvSpPr>
            <p:nvPr/>
          </p:nvSpPr>
          <p:spPr bwMode="auto">
            <a:xfrm>
              <a:off x="1211249" y="3956699"/>
              <a:ext cx="465865" cy="211448"/>
            </a:xfrm>
            <a:custGeom>
              <a:avLst/>
              <a:gdLst>
                <a:gd name="T0" fmla="*/ 174 w 174"/>
                <a:gd name="T1" fmla="*/ 36 h 79"/>
                <a:gd name="T2" fmla="*/ 172 w 174"/>
                <a:gd name="T3" fmla="*/ 35 h 79"/>
                <a:gd name="T4" fmla="*/ 165 w 174"/>
                <a:gd name="T5" fmla="*/ 33 h 79"/>
                <a:gd name="T6" fmla="*/ 163 w 174"/>
                <a:gd name="T7" fmla="*/ 25 h 79"/>
                <a:gd name="T8" fmla="*/ 161 w 174"/>
                <a:gd name="T9" fmla="*/ 23 h 79"/>
                <a:gd name="T10" fmla="*/ 160 w 174"/>
                <a:gd name="T11" fmla="*/ 25 h 79"/>
                <a:gd name="T12" fmla="*/ 161 w 174"/>
                <a:gd name="T13" fmla="*/ 33 h 79"/>
                <a:gd name="T14" fmla="*/ 160 w 174"/>
                <a:gd name="T15" fmla="*/ 32 h 79"/>
                <a:gd name="T16" fmla="*/ 158 w 174"/>
                <a:gd name="T17" fmla="*/ 35 h 79"/>
                <a:gd name="T18" fmla="*/ 108 w 174"/>
                <a:gd name="T19" fmla="*/ 52 h 79"/>
                <a:gd name="T20" fmla="*/ 22 w 174"/>
                <a:gd name="T21" fmla="*/ 11 h 79"/>
                <a:gd name="T22" fmla="*/ 39 w 174"/>
                <a:gd name="T23" fmla="*/ 2 h 79"/>
                <a:gd name="T24" fmla="*/ 39 w 174"/>
                <a:gd name="T25" fmla="*/ 0 h 79"/>
                <a:gd name="T26" fmla="*/ 37 w 174"/>
                <a:gd name="T27" fmla="*/ 0 h 79"/>
                <a:gd name="T28" fmla="*/ 12 w 174"/>
                <a:gd name="T29" fmla="*/ 8 h 79"/>
                <a:gd name="T30" fmla="*/ 4 w 174"/>
                <a:gd name="T31" fmla="*/ 3 h 79"/>
                <a:gd name="T32" fmla="*/ 1 w 174"/>
                <a:gd name="T33" fmla="*/ 2 h 79"/>
                <a:gd name="T34" fmla="*/ 1 w 174"/>
                <a:gd name="T35" fmla="*/ 4 h 79"/>
                <a:gd name="T36" fmla="*/ 11 w 174"/>
                <a:gd name="T37" fmla="*/ 11 h 79"/>
                <a:gd name="T38" fmla="*/ 17 w 174"/>
                <a:gd name="T39" fmla="*/ 12 h 79"/>
                <a:gd name="T40" fmla="*/ 18 w 174"/>
                <a:gd name="T41" fmla="*/ 12 h 79"/>
                <a:gd name="T42" fmla="*/ 74 w 174"/>
                <a:gd name="T43" fmla="*/ 79 h 79"/>
                <a:gd name="T44" fmla="*/ 122 w 174"/>
                <a:gd name="T45" fmla="*/ 65 h 79"/>
                <a:gd name="T46" fmla="*/ 161 w 174"/>
                <a:gd name="T47" fmla="*/ 38 h 79"/>
                <a:gd name="T48" fmla="*/ 163 w 174"/>
                <a:gd name="T49" fmla="*/ 36 h 79"/>
                <a:gd name="T50" fmla="*/ 170 w 174"/>
                <a:gd name="T51" fmla="*/ 39 h 79"/>
                <a:gd name="T52" fmla="*/ 173 w 174"/>
                <a:gd name="T53" fmla="*/ 38 h 79"/>
                <a:gd name="T54" fmla="*/ 174 w 174"/>
                <a:gd name="T55" fmla="*/ 3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" h="79">
                  <a:moveTo>
                    <a:pt x="174" y="36"/>
                  </a:moveTo>
                  <a:cubicBezTo>
                    <a:pt x="174" y="35"/>
                    <a:pt x="173" y="35"/>
                    <a:pt x="172" y="35"/>
                  </a:cubicBezTo>
                  <a:cubicBezTo>
                    <a:pt x="169" y="36"/>
                    <a:pt x="167" y="35"/>
                    <a:pt x="165" y="33"/>
                  </a:cubicBezTo>
                  <a:cubicBezTo>
                    <a:pt x="163" y="32"/>
                    <a:pt x="162" y="29"/>
                    <a:pt x="163" y="25"/>
                  </a:cubicBezTo>
                  <a:cubicBezTo>
                    <a:pt x="163" y="24"/>
                    <a:pt x="162" y="23"/>
                    <a:pt x="161" y="23"/>
                  </a:cubicBezTo>
                  <a:cubicBezTo>
                    <a:pt x="160" y="23"/>
                    <a:pt x="160" y="24"/>
                    <a:pt x="160" y="25"/>
                  </a:cubicBezTo>
                  <a:cubicBezTo>
                    <a:pt x="159" y="28"/>
                    <a:pt x="160" y="30"/>
                    <a:pt x="161" y="33"/>
                  </a:cubicBezTo>
                  <a:cubicBezTo>
                    <a:pt x="160" y="32"/>
                    <a:pt x="160" y="32"/>
                    <a:pt x="160" y="32"/>
                  </a:cubicBezTo>
                  <a:cubicBezTo>
                    <a:pt x="160" y="32"/>
                    <a:pt x="160" y="33"/>
                    <a:pt x="158" y="35"/>
                  </a:cubicBezTo>
                  <a:cubicBezTo>
                    <a:pt x="152" y="40"/>
                    <a:pt x="136" y="53"/>
                    <a:pt x="108" y="52"/>
                  </a:cubicBezTo>
                  <a:cubicBezTo>
                    <a:pt x="40" y="49"/>
                    <a:pt x="24" y="17"/>
                    <a:pt x="22" y="11"/>
                  </a:cubicBezTo>
                  <a:cubicBezTo>
                    <a:pt x="28" y="10"/>
                    <a:pt x="34" y="8"/>
                    <a:pt x="39" y="2"/>
                  </a:cubicBezTo>
                  <a:cubicBezTo>
                    <a:pt x="40" y="2"/>
                    <a:pt x="40" y="1"/>
                    <a:pt x="39" y="0"/>
                  </a:cubicBezTo>
                  <a:cubicBezTo>
                    <a:pt x="39" y="0"/>
                    <a:pt x="38" y="0"/>
                    <a:pt x="37" y="0"/>
                  </a:cubicBezTo>
                  <a:cubicBezTo>
                    <a:pt x="29" y="8"/>
                    <a:pt x="18" y="9"/>
                    <a:pt x="12" y="8"/>
                  </a:cubicBezTo>
                  <a:cubicBezTo>
                    <a:pt x="8" y="7"/>
                    <a:pt x="5" y="5"/>
                    <a:pt x="4" y="3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2" y="8"/>
                    <a:pt x="6" y="10"/>
                    <a:pt x="11" y="11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7" y="12"/>
                    <a:pt x="17" y="12"/>
                    <a:pt x="18" y="12"/>
                  </a:cubicBezTo>
                  <a:cubicBezTo>
                    <a:pt x="18" y="19"/>
                    <a:pt x="24" y="79"/>
                    <a:pt x="74" y="79"/>
                  </a:cubicBezTo>
                  <a:cubicBezTo>
                    <a:pt x="88" y="79"/>
                    <a:pt x="104" y="74"/>
                    <a:pt x="122" y="65"/>
                  </a:cubicBezTo>
                  <a:cubicBezTo>
                    <a:pt x="143" y="54"/>
                    <a:pt x="155" y="43"/>
                    <a:pt x="161" y="38"/>
                  </a:cubicBezTo>
                  <a:cubicBezTo>
                    <a:pt x="162" y="37"/>
                    <a:pt x="162" y="37"/>
                    <a:pt x="163" y="36"/>
                  </a:cubicBezTo>
                  <a:cubicBezTo>
                    <a:pt x="165" y="38"/>
                    <a:pt x="167" y="39"/>
                    <a:pt x="170" y="39"/>
                  </a:cubicBezTo>
                  <a:cubicBezTo>
                    <a:pt x="171" y="39"/>
                    <a:pt x="172" y="38"/>
                    <a:pt x="173" y="38"/>
                  </a:cubicBezTo>
                  <a:cubicBezTo>
                    <a:pt x="174" y="38"/>
                    <a:pt x="174" y="37"/>
                    <a:pt x="174" y="36"/>
                  </a:cubicBezTo>
                  <a:close/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7" name="Dowolny kształt 30"/>
            <p:cNvSpPr>
              <a:spLocks/>
            </p:cNvSpPr>
            <p:nvPr/>
          </p:nvSpPr>
          <p:spPr bwMode="auto">
            <a:xfrm>
              <a:off x="758953" y="3432036"/>
              <a:ext cx="1038019" cy="522401"/>
            </a:xfrm>
            <a:custGeom>
              <a:avLst/>
              <a:gdLst>
                <a:gd name="T0" fmla="*/ 213 w 388"/>
                <a:gd name="T1" fmla="*/ 1 h 195"/>
                <a:gd name="T2" fmla="*/ 124 w 388"/>
                <a:gd name="T3" fmla="*/ 21 h 195"/>
                <a:gd name="T4" fmla="*/ 71 w 388"/>
                <a:gd name="T5" fmla="*/ 195 h 195"/>
                <a:gd name="T6" fmla="*/ 88 w 388"/>
                <a:gd name="T7" fmla="*/ 184 h 195"/>
                <a:gd name="T8" fmla="*/ 77 w 388"/>
                <a:gd name="T9" fmla="*/ 137 h 195"/>
                <a:gd name="T10" fmla="*/ 107 w 388"/>
                <a:gd name="T11" fmla="*/ 138 h 195"/>
                <a:gd name="T12" fmla="*/ 174 w 388"/>
                <a:gd name="T13" fmla="*/ 74 h 195"/>
                <a:gd name="T14" fmla="*/ 388 w 388"/>
                <a:gd name="T15" fmla="*/ 85 h 195"/>
                <a:gd name="T16" fmla="*/ 213 w 388"/>
                <a:gd name="T17" fmla="*/ 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" h="195">
                  <a:moveTo>
                    <a:pt x="213" y="1"/>
                  </a:moveTo>
                  <a:cubicBezTo>
                    <a:pt x="178" y="1"/>
                    <a:pt x="148" y="8"/>
                    <a:pt x="124" y="21"/>
                  </a:cubicBezTo>
                  <a:cubicBezTo>
                    <a:pt x="0" y="89"/>
                    <a:pt x="71" y="195"/>
                    <a:pt x="71" y="195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79" y="178"/>
                    <a:pt x="61" y="159"/>
                    <a:pt x="77" y="137"/>
                  </a:cubicBezTo>
                  <a:cubicBezTo>
                    <a:pt x="93" y="116"/>
                    <a:pt x="107" y="138"/>
                    <a:pt x="107" y="138"/>
                  </a:cubicBezTo>
                  <a:cubicBezTo>
                    <a:pt x="115" y="133"/>
                    <a:pt x="174" y="74"/>
                    <a:pt x="174" y="74"/>
                  </a:cubicBezTo>
                  <a:cubicBezTo>
                    <a:pt x="290" y="133"/>
                    <a:pt x="388" y="85"/>
                    <a:pt x="388" y="85"/>
                  </a:cubicBezTo>
                  <a:cubicBezTo>
                    <a:pt x="386" y="74"/>
                    <a:pt x="336" y="0"/>
                    <a:pt x="213" y="1"/>
                  </a:cubicBezTo>
                  <a:close/>
                </a:path>
              </a:pathLst>
            </a:custGeom>
            <a:solidFill>
              <a:srgbClr val="33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8" name="Dowolny kształt 31"/>
            <p:cNvSpPr>
              <a:spLocks noEditPoints="1"/>
            </p:cNvSpPr>
            <p:nvPr/>
          </p:nvSpPr>
          <p:spPr bwMode="auto">
            <a:xfrm>
              <a:off x="1379729" y="4200938"/>
              <a:ext cx="912507" cy="990527"/>
            </a:xfrm>
            <a:custGeom>
              <a:avLst/>
              <a:gdLst>
                <a:gd name="T0" fmla="*/ 286 w 341"/>
                <a:gd name="T1" fmla="*/ 155 h 370"/>
                <a:gd name="T2" fmla="*/ 315 w 341"/>
                <a:gd name="T3" fmla="*/ 93 h 370"/>
                <a:gd name="T4" fmla="*/ 123 w 341"/>
                <a:gd name="T5" fmla="*/ 13 h 370"/>
                <a:gd name="T6" fmla="*/ 107 w 341"/>
                <a:gd name="T7" fmla="*/ 48 h 370"/>
                <a:gd name="T8" fmla="*/ 63 w 341"/>
                <a:gd name="T9" fmla="*/ 23 h 370"/>
                <a:gd name="T10" fmla="*/ 54 w 341"/>
                <a:gd name="T11" fmla="*/ 143 h 370"/>
                <a:gd name="T12" fmla="*/ 77 w 341"/>
                <a:gd name="T13" fmla="*/ 170 h 370"/>
                <a:gd name="T14" fmla="*/ 103 w 341"/>
                <a:gd name="T15" fmla="*/ 243 h 370"/>
                <a:gd name="T16" fmla="*/ 92 w 341"/>
                <a:gd name="T17" fmla="*/ 265 h 370"/>
                <a:gd name="T18" fmla="*/ 48 w 341"/>
                <a:gd name="T19" fmla="*/ 243 h 370"/>
                <a:gd name="T20" fmla="*/ 25 w 341"/>
                <a:gd name="T21" fmla="*/ 285 h 370"/>
                <a:gd name="T22" fmla="*/ 11 w 341"/>
                <a:gd name="T23" fmla="*/ 277 h 370"/>
                <a:gd name="T24" fmla="*/ 0 w 341"/>
                <a:gd name="T25" fmla="*/ 296 h 370"/>
                <a:gd name="T26" fmla="*/ 136 w 341"/>
                <a:gd name="T27" fmla="*/ 370 h 370"/>
                <a:gd name="T28" fmla="*/ 144 w 341"/>
                <a:gd name="T29" fmla="*/ 357 h 370"/>
                <a:gd name="T30" fmla="*/ 130 w 341"/>
                <a:gd name="T31" fmla="*/ 349 h 370"/>
                <a:gd name="T32" fmla="*/ 152 w 341"/>
                <a:gd name="T33" fmla="*/ 296 h 370"/>
                <a:gd name="T34" fmla="*/ 114 w 341"/>
                <a:gd name="T35" fmla="*/ 276 h 370"/>
                <a:gd name="T36" fmla="*/ 121 w 341"/>
                <a:gd name="T37" fmla="*/ 255 h 370"/>
                <a:gd name="T38" fmla="*/ 196 w 341"/>
                <a:gd name="T39" fmla="*/ 240 h 370"/>
                <a:gd name="T40" fmla="*/ 243 w 341"/>
                <a:gd name="T41" fmla="*/ 256 h 370"/>
                <a:gd name="T42" fmla="*/ 341 w 341"/>
                <a:gd name="T43" fmla="*/ 187 h 370"/>
                <a:gd name="T44" fmla="*/ 286 w 341"/>
                <a:gd name="T45" fmla="*/ 155 h 370"/>
                <a:gd name="T46" fmla="*/ 73 w 341"/>
                <a:gd name="T47" fmla="*/ 144 h 370"/>
                <a:gd name="T48" fmla="*/ 75 w 341"/>
                <a:gd name="T49" fmla="*/ 51 h 370"/>
                <a:gd name="T50" fmla="*/ 100 w 341"/>
                <a:gd name="T51" fmla="*/ 66 h 370"/>
                <a:gd name="T52" fmla="*/ 79 w 341"/>
                <a:gd name="T53" fmla="*/ 150 h 370"/>
                <a:gd name="T54" fmla="*/ 73 w 341"/>
                <a:gd name="T55" fmla="*/ 144 h 370"/>
                <a:gd name="T56" fmla="*/ 232 w 341"/>
                <a:gd name="T57" fmla="*/ 240 h 370"/>
                <a:gd name="T58" fmla="*/ 211 w 341"/>
                <a:gd name="T59" fmla="*/ 230 h 370"/>
                <a:gd name="T60" fmla="*/ 275 w 341"/>
                <a:gd name="T61" fmla="*/ 170 h 370"/>
                <a:gd name="T62" fmla="*/ 312 w 341"/>
                <a:gd name="T63" fmla="*/ 191 h 370"/>
                <a:gd name="T64" fmla="*/ 232 w 341"/>
                <a:gd name="T65" fmla="*/ 24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41" h="370">
                  <a:moveTo>
                    <a:pt x="286" y="155"/>
                  </a:moveTo>
                  <a:cubicBezTo>
                    <a:pt x="300" y="134"/>
                    <a:pt x="311" y="113"/>
                    <a:pt x="315" y="93"/>
                  </a:cubicBezTo>
                  <a:cubicBezTo>
                    <a:pt x="216" y="0"/>
                    <a:pt x="123" y="13"/>
                    <a:pt x="123" y="13"/>
                  </a:cubicBezTo>
                  <a:cubicBezTo>
                    <a:pt x="123" y="13"/>
                    <a:pt x="116" y="27"/>
                    <a:pt x="107" y="48"/>
                  </a:cubicBezTo>
                  <a:cubicBezTo>
                    <a:pt x="63" y="23"/>
                    <a:pt x="63" y="23"/>
                    <a:pt x="63" y="23"/>
                  </a:cubicBezTo>
                  <a:cubicBezTo>
                    <a:pt x="63" y="23"/>
                    <a:pt x="38" y="106"/>
                    <a:pt x="54" y="143"/>
                  </a:cubicBezTo>
                  <a:cubicBezTo>
                    <a:pt x="60" y="157"/>
                    <a:pt x="69" y="165"/>
                    <a:pt x="77" y="170"/>
                  </a:cubicBezTo>
                  <a:cubicBezTo>
                    <a:pt x="77" y="199"/>
                    <a:pt x="83" y="226"/>
                    <a:pt x="103" y="243"/>
                  </a:cubicBezTo>
                  <a:cubicBezTo>
                    <a:pt x="92" y="265"/>
                    <a:pt x="92" y="265"/>
                    <a:pt x="92" y="265"/>
                  </a:cubicBezTo>
                  <a:cubicBezTo>
                    <a:pt x="48" y="243"/>
                    <a:pt x="48" y="243"/>
                    <a:pt x="48" y="243"/>
                  </a:cubicBezTo>
                  <a:cubicBezTo>
                    <a:pt x="25" y="285"/>
                    <a:pt x="25" y="285"/>
                    <a:pt x="25" y="285"/>
                  </a:cubicBezTo>
                  <a:cubicBezTo>
                    <a:pt x="11" y="277"/>
                    <a:pt x="11" y="277"/>
                    <a:pt x="11" y="277"/>
                  </a:cubicBezTo>
                  <a:cubicBezTo>
                    <a:pt x="0" y="296"/>
                    <a:pt x="0" y="296"/>
                    <a:pt x="0" y="296"/>
                  </a:cubicBezTo>
                  <a:cubicBezTo>
                    <a:pt x="136" y="370"/>
                    <a:pt x="136" y="370"/>
                    <a:pt x="136" y="370"/>
                  </a:cubicBezTo>
                  <a:cubicBezTo>
                    <a:pt x="144" y="357"/>
                    <a:pt x="144" y="357"/>
                    <a:pt x="144" y="357"/>
                  </a:cubicBezTo>
                  <a:cubicBezTo>
                    <a:pt x="130" y="349"/>
                    <a:pt x="130" y="349"/>
                    <a:pt x="130" y="349"/>
                  </a:cubicBezTo>
                  <a:cubicBezTo>
                    <a:pt x="152" y="296"/>
                    <a:pt x="152" y="296"/>
                    <a:pt x="152" y="296"/>
                  </a:cubicBezTo>
                  <a:cubicBezTo>
                    <a:pt x="114" y="276"/>
                    <a:pt x="114" y="276"/>
                    <a:pt x="114" y="276"/>
                  </a:cubicBezTo>
                  <a:cubicBezTo>
                    <a:pt x="121" y="255"/>
                    <a:pt x="121" y="255"/>
                    <a:pt x="121" y="255"/>
                  </a:cubicBezTo>
                  <a:cubicBezTo>
                    <a:pt x="142" y="263"/>
                    <a:pt x="169" y="256"/>
                    <a:pt x="196" y="240"/>
                  </a:cubicBezTo>
                  <a:cubicBezTo>
                    <a:pt x="205" y="249"/>
                    <a:pt x="220" y="259"/>
                    <a:pt x="243" y="256"/>
                  </a:cubicBezTo>
                  <a:cubicBezTo>
                    <a:pt x="283" y="251"/>
                    <a:pt x="341" y="187"/>
                    <a:pt x="341" y="187"/>
                  </a:cubicBezTo>
                  <a:lnTo>
                    <a:pt x="286" y="155"/>
                  </a:lnTo>
                  <a:close/>
                  <a:moveTo>
                    <a:pt x="73" y="144"/>
                  </a:moveTo>
                  <a:cubicBezTo>
                    <a:pt x="53" y="116"/>
                    <a:pt x="75" y="51"/>
                    <a:pt x="75" y="51"/>
                  </a:cubicBezTo>
                  <a:cubicBezTo>
                    <a:pt x="100" y="66"/>
                    <a:pt x="100" y="66"/>
                    <a:pt x="100" y="66"/>
                  </a:cubicBezTo>
                  <a:cubicBezTo>
                    <a:pt x="91" y="90"/>
                    <a:pt x="82" y="120"/>
                    <a:pt x="79" y="150"/>
                  </a:cubicBezTo>
                  <a:cubicBezTo>
                    <a:pt x="77" y="148"/>
                    <a:pt x="75" y="146"/>
                    <a:pt x="73" y="144"/>
                  </a:cubicBezTo>
                  <a:close/>
                  <a:moveTo>
                    <a:pt x="232" y="240"/>
                  </a:moveTo>
                  <a:cubicBezTo>
                    <a:pt x="225" y="239"/>
                    <a:pt x="218" y="235"/>
                    <a:pt x="211" y="230"/>
                  </a:cubicBezTo>
                  <a:cubicBezTo>
                    <a:pt x="234" y="214"/>
                    <a:pt x="257" y="193"/>
                    <a:pt x="275" y="170"/>
                  </a:cubicBezTo>
                  <a:cubicBezTo>
                    <a:pt x="312" y="191"/>
                    <a:pt x="312" y="191"/>
                    <a:pt x="312" y="191"/>
                  </a:cubicBezTo>
                  <a:cubicBezTo>
                    <a:pt x="312" y="191"/>
                    <a:pt x="267" y="243"/>
                    <a:pt x="232" y="240"/>
                  </a:cubicBezTo>
                  <a:close/>
                </a:path>
              </a:pathLst>
            </a:custGeom>
            <a:solidFill>
              <a:srgbClr val="F8DF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39" name="Dowolny kształt 32"/>
            <p:cNvSpPr>
              <a:spLocks/>
            </p:cNvSpPr>
            <p:nvPr/>
          </p:nvSpPr>
          <p:spPr bwMode="auto">
            <a:xfrm>
              <a:off x="1465665" y="4905389"/>
              <a:ext cx="267985" cy="201272"/>
            </a:xfrm>
            <a:custGeom>
              <a:avLst/>
              <a:gdLst>
                <a:gd name="T0" fmla="*/ 237 w 237"/>
                <a:gd name="T1" fmla="*/ 90 h 178"/>
                <a:gd name="T2" fmla="*/ 54 w 237"/>
                <a:gd name="T3" fmla="*/ 0 h 178"/>
                <a:gd name="T4" fmla="*/ 0 w 237"/>
                <a:gd name="T5" fmla="*/ 87 h 178"/>
                <a:gd name="T6" fmla="*/ 194 w 237"/>
                <a:gd name="T7" fmla="*/ 178 h 178"/>
                <a:gd name="T8" fmla="*/ 237 w 237"/>
                <a:gd name="T9" fmla="*/ 9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178">
                  <a:moveTo>
                    <a:pt x="237" y="90"/>
                  </a:moveTo>
                  <a:lnTo>
                    <a:pt x="54" y="0"/>
                  </a:lnTo>
                  <a:lnTo>
                    <a:pt x="0" y="87"/>
                  </a:lnTo>
                  <a:lnTo>
                    <a:pt x="194" y="178"/>
                  </a:lnTo>
                  <a:lnTo>
                    <a:pt x="237" y="90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40" name="Dowolny kształt 33"/>
            <p:cNvSpPr>
              <a:spLocks/>
            </p:cNvSpPr>
            <p:nvPr/>
          </p:nvSpPr>
          <p:spPr bwMode="auto">
            <a:xfrm>
              <a:off x="1524463" y="4267652"/>
              <a:ext cx="356183" cy="561977"/>
            </a:xfrm>
            <a:custGeom>
              <a:avLst/>
              <a:gdLst>
                <a:gd name="T0" fmla="*/ 133 w 133"/>
                <a:gd name="T1" fmla="*/ 34 h 210"/>
                <a:gd name="T2" fmla="*/ 78 w 133"/>
                <a:gd name="T3" fmla="*/ 0 h 210"/>
                <a:gd name="T4" fmla="*/ 64 w 133"/>
                <a:gd name="T5" fmla="*/ 210 h 210"/>
                <a:gd name="T6" fmla="*/ 133 w 133"/>
                <a:gd name="T7" fmla="*/ 34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3" h="210">
                  <a:moveTo>
                    <a:pt x="133" y="34"/>
                  </a:moveTo>
                  <a:cubicBezTo>
                    <a:pt x="133" y="34"/>
                    <a:pt x="95" y="12"/>
                    <a:pt x="78" y="0"/>
                  </a:cubicBezTo>
                  <a:cubicBezTo>
                    <a:pt x="62" y="27"/>
                    <a:pt x="0" y="175"/>
                    <a:pt x="64" y="210"/>
                  </a:cubicBezTo>
                  <a:cubicBezTo>
                    <a:pt x="72" y="103"/>
                    <a:pt x="133" y="34"/>
                    <a:pt x="133" y="34"/>
                  </a:cubicBez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41" name="Dowolny kształt 34"/>
            <p:cNvSpPr>
              <a:spLocks/>
            </p:cNvSpPr>
            <p:nvPr/>
          </p:nvSpPr>
          <p:spPr bwMode="auto">
            <a:xfrm>
              <a:off x="1765311" y="4251821"/>
              <a:ext cx="414981" cy="213710"/>
            </a:xfrm>
            <a:custGeom>
              <a:avLst/>
              <a:gdLst>
                <a:gd name="T0" fmla="*/ 155 w 155"/>
                <a:gd name="T1" fmla="*/ 73 h 80"/>
                <a:gd name="T2" fmla="*/ 0 w 155"/>
                <a:gd name="T3" fmla="*/ 5 h 80"/>
                <a:gd name="T4" fmla="*/ 155 w 155"/>
                <a:gd name="T5" fmla="*/ 7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80">
                  <a:moveTo>
                    <a:pt x="155" y="73"/>
                  </a:moveTo>
                  <a:cubicBezTo>
                    <a:pt x="155" y="73"/>
                    <a:pt x="45" y="0"/>
                    <a:pt x="0" y="5"/>
                  </a:cubicBezTo>
                  <a:cubicBezTo>
                    <a:pt x="13" y="14"/>
                    <a:pt x="124" y="80"/>
                    <a:pt x="155" y="73"/>
                  </a:cubicBezTo>
                  <a:close/>
                </a:path>
              </a:pathLst>
            </a:custGeom>
            <a:solidFill>
              <a:srgbClr val="5F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42" name="Dowolny kształt 35"/>
            <p:cNvSpPr>
              <a:spLocks/>
            </p:cNvSpPr>
            <p:nvPr/>
          </p:nvSpPr>
          <p:spPr bwMode="auto">
            <a:xfrm>
              <a:off x="758953" y="4471185"/>
              <a:ext cx="792648" cy="594769"/>
            </a:xfrm>
            <a:custGeom>
              <a:avLst/>
              <a:gdLst>
                <a:gd name="T0" fmla="*/ 45 w 296"/>
                <a:gd name="T1" fmla="*/ 125 h 222"/>
                <a:gd name="T2" fmla="*/ 20 w 296"/>
                <a:gd name="T3" fmla="*/ 0 h 222"/>
                <a:gd name="T4" fmla="*/ 92 w 296"/>
                <a:gd name="T5" fmla="*/ 10 h 222"/>
                <a:gd name="T6" fmla="*/ 102 w 296"/>
                <a:gd name="T7" fmla="*/ 71 h 222"/>
                <a:gd name="T8" fmla="*/ 191 w 296"/>
                <a:gd name="T9" fmla="*/ 132 h 222"/>
                <a:gd name="T10" fmla="*/ 242 w 296"/>
                <a:gd name="T11" fmla="*/ 126 h 222"/>
                <a:gd name="T12" fmla="*/ 226 w 296"/>
                <a:gd name="T13" fmla="*/ 139 h 222"/>
                <a:gd name="T14" fmla="*/ 292 w 296"/>
                <a:gd name="T15" fmla="*/ 175 h 222"/>
                <a:gd name="T16" fmla="*/ 250 w 296"/>
                <a:gd name="T17" fmla="*/ 170 h 222"/>
                <a:gd name="T18" fmla="*/ 295 w 296"/>
                <a:gd name="T19" fmla="*/ 193 h 222"/>
                <a:gd name="T20" fmla="*/ 241 w 296"/>
                <a:gd name="T21" fmla="*/ 184 h 222"/>
                <a:gd name="T22" fmla="*/ 282 w 296"/>
                <a:gd name="T23" fmla="*/ 207 h 222"/>
                <a:gd name="T24" fmla="*/ 226 w 296"/>
                <a:gd name="T25" fmla="*/ 198 h 222"/>
                <a:gd name="T26" fmla="*/ 256 w 296"/>
                <a:gd name="T27" fmla="*/ 215 h 222"/>
                <a:gd name="T28" fmla="*/ 184 w 296"/>
                <a:gd name="T29" fmla="*/ 195 h 222"/>
                <a:gd name="T30" fmla="*/ 45 w 296"/>
                <a:gd name="T31" fmla="*/ 125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6" h="222">
                  <a:moveTo>
                    <a:pt x="45" y="125"/>
                  </a:moveTo>
                  <a:cubicBezTo>
                    <a:pt x="0" y="66"/>
                    <a:pt x="20" y="0"/>
                    <a:pt x="20" y="0"/>
                  </a:cubicBezTo>
                  <a:cubicBezTo>
                    <a:pt x="92" y="10"/>
                    <a:pt x="92" y="10"/>
                    <a:pt x="92" y="10"/>
                  </a:cubicBezTo>
                  <a:cubicBezTo>
                    <a:pt x="92" y="10"/>
                    <a:pt x="97" y="38"/>
                    <a:pt x="102" y="71"/>
                  </a:cubicBezTo>
                  <a:cubicBezTo>
                    <a:pt x="107" y="105"/>
                    <a:pt x="165" y="135"/>
                    <a:pt x="191" y="132"/>
                  </a:cubicBezTo>
                  <a:cubicBezTo>
                    <a:pt x="200" y="130"/>
                    <a:pt x="214" y="115"/>
                    <a:pt x="242" y="126"/>
                  </a:cubicBezTo>
                  <a:cubicBezTo>
                    <a:pt x="271" y="137"/>
                    <a:pt x="233" y="135"/>
                    <a:pt x="226" y="139"/>
                  </a:cubicBezTo>
                  <a:cubicBezTo>
                    <a:pt x="219" y="143"/>
                    <a:pt x="296" y="167"/>
                    <a:pt x="292" y="175"/>
                  </a:cubicBezTo>
                  <a:cubicBezTo>
                    <a:pt x="290" y="182"/>
                    <a:pt x="251" y="167"/>
                    <a:pt x="250" y="170"/>
                  </a:cubicBezTo>
                  <a:cubicBezTo>
                    <a:pt x="248" y="174"/>
                    <a:pt x="294" y="186"/>
                    <a:pt x="295" y="193"/>
                  </a:cubicBezTo>
                  <a:cubicBezTo>
                    <a:pt x="296" y="202"/>
                    <a:pt x="242" y="179"/>
                    <a:pt x="241" y="184"/>
                  </a:cubicBezTo>
                  <a:cubicBezTo>
                    <a:pt x="240" y="193"/>
                    <a:pt x="284" y="200"/>
                    <a:pt x="282" y="207"/>
                  </a:cubicBezTo>
                  <a:cubicBezTo>
                    <a:pt x="279" y="216"/>
                    <a:pt x="227" y="195"/>
                    <a:pt x="226" y="198"/>
                  </a:cubicBezTo>
                  <a:cubicBezTo>
                    <a:pt x="224" y="203"/>
                    <a:pt x="254" y="208"/>
                    <a:pt x="256" y="215"/>
                  </a:cubicBezTo>
                  <a:cubicBezTo>
                    <a:pt x="259" y="222"/>
                    <a:pt x="202" y="211"/>
                    <a:pt x="184" y="195"/>
                  </a:cubicBezTo>
                  <a:cubicBezTo>
                    <a:pt x="174" y="187"/>
                    <a:pt x="69" y="155"/>
                    <a:pt x="45" y="125"/>
                  </a:cubicBezTo>
                </a:path>
              </a:pathLst>
            </a:custGeom>
            <a:solidFill>
              <a:srgbClr val="C69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43" name="Dowolny kształt 36"/>
            <p:cNvSpPr>
              <a:spLocks/>
            </p:cNvSpPr>
            <p:nvPr/>
          </p:nvSpPr>
          <p:spPr bwMode="auto">
            <a:xfrm>
              <a:off x="758953" y="4436132"/>
              <a:ext cx="326784" cy="99505"/>
            </a:xfrm>
            <a:custGeom>
              <a:avLst/>
              <a:gdLst>
                <a:gd name="T0" fmla="*/ 122 w 122"/>
                <a:gd name="T1" fmla="*/ 25 h 37"/>
                <a:gd name="T2" fmla="*/ 0 w 122"/>
                <a:gd name="T3" fmla="*/ 0 h 37"/>
                <a:gd name="T4" fmla="*/ 2 w 122"/>
                <a:gd name="T5" fmla="*/ 17 h 37"/>
                <a:gd name="T6" fmla="*/ 119 w 122"/>
                <a:gd name="T7" fmla="*/ 37 h 37"/>
                <a:gd name="T8" fmla="*/ 122 w 122"/>
                <a:gd name="T9" fmla="*/ 2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37">
                  <a:moveTo>
                    <a:pt x="122" y="2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119" y="37"/>
                    <a:pt x="119" y="37"/>
                    <a:pt x="119" y="37"/>
                  </a:cubicBezTo>
                  <a:cubicBezTo>
                    <a:pt x="119" y="37"/>
                    <a:pt x="120" y="26"/>
                    <a:pt x="122" y="2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</p:grpSp>
      <p:grpSp>
        <p:nvGrpSpPr>
          <p:cNvPr id="91" name="dziewczynka"/>
          <p:cNvGrpSpPr/>
          <p:nvPr/>
        </p:nvGrpSpPr>
        <p:grpSpPr>
          <a:xfrm>
            <a:off x="3378810" y="4171278"/>
            <a:ext cx="1671027" cy="2181656"/>
            <a:chOff x="3186650" y="3739597"/>
            <a:chExt cx="1396463" cy="2504587"/>
          </a:xfrm>
        </p:grpSpPr>
        <p:sp>
          <p:nvSpPr>
            <p:cNvPr id="92" name="Dowolny kształt 5"/>
            <p:cNvSpPr>
              <a:spLocks/>
            </p:cNvSpPr>
            <p:nvPr/>
          </p:nvSpPr>
          <p:spPr bwMode="auto">
            <a:xfrm>
              <a:off x="3635554" y="5416483"/>
              <a:ext cx="420635" cy="592507"/>
            </a:xfrm>
            <a:custGeom>
              <a:avLst/>
              <a:gdLst>
                <a:gd name="T0" fmla="*/ 157 w 157"/>
                <a:gd name="T1" fmla="*/ 3 h 221"/>
                <a:gd name="T2" fmla="*/ 85 w 157"/>
                <a:gd name="T3" fmla="*/ 162 h 221"/>
                <a:gd name="T4" fmla="*/ 85 w 157"/>
                <a:gd name="T5" fmla="*/ 221 h 221"/>
                <a:gd name="T6" fmla="*/ 57 w 157"/>
                <a:gd name="T7" fmla="*/ 221 h 221"/>
                <a:gd name="T8" fmla="*/ 84 w 157"/>
                <a:gd name="T9" fmla="*/ 0 h 221"/>
                <a:gd name="T10" fmla="*/ 157 w 157"/>
                <a:gd name="T11" fmla="*/ 3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7" h="221">
                  <a:moveTo>
                    <a:pt x="157" y="3"/>
                  </a:moveTo>
                  <a:cubicBezTo>
                    <a:pt x="157" y="3"/>
                    <a:pt x="94" y="52"/>
                    <a:pt x="85" y="162"/>
                  </a:cubicBezTo>
                  <a:cubicBezTo>
                    <a:pt x="83" y="201"/>
                    <a:pt x="85" y="221"/>
                    <a:pt x="85" y="221"/>
                  </a:cubicBezTo>
                  <a:cubicBezTo>
                    <a:pt x="57" y="221"/>
                    <a:pt x="57" y="221"/>
                    <a:pt x="57" y="221"/>
                  </a:cubicBezTo>
                  <a:cubicBezTo>
                    <a:pt x="57" y="221"/>
                    <a:pt x="0" y="67"/>
                    <a:pt x="84" y="0"/>
                  </a:cubicBezTo>
                  <a:lnTo>
                    <a:pt x="157" y="3"/>
                  </a:ln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93" name="Dowolny kształt 6"/>
            <p:cNvSpPr>
              <a:spLocks/>
            </p:cNvSpPr>
            <p:nvPr/>
          </p:nvSpPr>
          <p:spPr bwMode="auto">
            <a:xfrm>
              <a:off x="3588062" y="6003336"/>
              <a:ext cx="293992" cy="171872"/>
            </a:xfrm>
            <a:custGeom>
              <a:avLst/>
              <a:gdLst>
                <a:gd name="T0" fmla="*/ 74 w 110"/>
                <a:gd name="T1" fmla="*/ 0 h 64"/>
                <a:gd name="T2" fmla="*/ 103 w 110"/>
                <a:gd name="T3" fmla="*/ 2 h 64"/>
                <a:gd name="T4" fmla="*/ 108 w 110"/>
                <a:gd name="T5" fmla="*/ 31 h 64"/>
                <a:gd name="T6" fmla="*/ 77 w 110"/>
                <a:gd name="T7" fmla="*/ 46 h 64"/>
                <a:gd name="T8" fmla="*/ 7 w 110"/>
                <a:gd name="T9" fmla="*/ 46 h 64"/>
                <a:gd name="T10" fmla="*/ 74 w 110"/>
                <a:gd name="T1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" h="64">
                  <a:moveTo>
                    <a:pt x="74" y="0"/>
                  </a:moveTo>
                  <a:cubicBezTo>
                    <a:pt x="103" y="2"/>
                    <a:pt x="103" y="2"/>
                    <a:pt x="103" y="2"/>
                  </a:cubicBezTo>
                  <a:cubicBezTo>
                    <a:pt x="103" y="2"/>
                    <a:pt x="110" y="26"/>
                    <a:pt x="108" y="31"/>
                  </a:cubicBezTo>
                  <a:cubicBezTo>
                    <a:pt x="105" y="36"/>
                    <a:pt x="84" y="44"/>
                    <a:pt x="77" y="46"/>
                  </a:cubicBezTo>
                  <a:cubicBezTo>
                    <a:pt x="62" y="52"/>
                    <a:pt x="14" y="64"/>
                    <a:pt x="7" y="46"/>
                  </a:cubicBezTo>
                  <a:cubicBezTo>
                    <a:pt x="0" y="28"/>
                    <a:pt x="74" y="0"/>
                    <a:pt x="7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94" name="Dowolny kształt 7"/>
            <p:cNvSpPr>
              <a:spLocks/>
            </p:cNvSpPr>
            <p:nvPr/>
          </p:nvSpPr>
          <p:spPr bwMode="auto">
            <a:xfrm>
              <a:off x="3922761" y="5419875"/>
              <a:ext cx="355052" cy="634345"/>
            </a:xfrm>
            <a:custGeom>
              <a:avLst/>
              <a:gdLst>
                <a:gd name="T0" fmla="*/ 133 w 133"/>
                <a:gd name="T1" fmla="*/ 0 h 237"/>
                <a:gd name="T2" fmla="*/ 109 w 133"/>
                <a:gd name="T3" fmla="*/ 173 h 237"/>
                <a:gd name="T4" fmla="*/ 125 w 133"/>
                <a:gd name="T5" fmla="*/ 229 h 237"/>
                <a:gd name="T6" fmla="*/ 97 w 133"/>
                <a:gd name="T7" fmla="*/ 237 h 237"/>
                <a:gd name="T8" fmla="*/ 63 w 133"/>
                <a:gd name="T9" fmla="*/ 17 h 237"/>
                <a:gd name="T10" fmla="*/ 133 w 133"/>
                <a:gd name="T1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3" h="237">
                  <a:moveTo>
                    <a:pt x="133" y="0"/>
                  </a:moveTo>
                  <a:cubicBezTo>
                    <a:pt x="133" y="0"/>
                    <a:pt x="86" y="65"/>
                    <a:pt x="109" y="173"/>
                  </a:cubicBezTo>
                  <a:cubicBezTo>
                    <a:pt x="116" y="210"/>
                    <a:pt x="125" y="229"/>
                    <a:pt x="125" y="229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97" y="237"/>
                    <a:pt x="0" y="104"/>
                    <a:pt x="63" y="17"/>
                  </a:cubicBezTo>
                  <a:lnTo>
                    <a:pt x="133" y="0"/>
                  </a:ln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95" name="Dowolny kształt 8"/>
            <p:cNvSpPr>
              <a:spLocks/>
            </p:cNvSpPr>
            <p:nvPr/>
          </p:nvSpPr>
          <p:spPr bwMode="auto">
            <a:xfrm>
              <a:off x="3660430" y="6016905"/>
              <a:ext cx="149258" cy="78021"/>
            </a:xfrm>
            <a:custGeom>
              <a:avLst/>
              <a:gdLst>
                <a:gd name="T0" fmla="*/ 32 w 56"/>
                <a:gd name="T1" fmla="*/ 0 h 29"/>
                <a:gd name="T2" fmla="*/ 56 w 56"/>
                <a:gd name="T3" fmla="*/ 18 h 29"/>
                <a:gd name="T4" fmla="*/ 19 w 56"/>
                <a:gd name="T5" fmla="*/ 28 h 29"/>
                <a:gd name="T6" fmla="*/ 3 w 56"/>
                <a:gd name="T7" fmla="*/ 16 h 29"/>
                <a:gd name="T8" fmla="*/ 32 w 56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29">
                  <a:moveTo>
                    <a:pt x="32" y="0"/>
                  </a:moveTo>
                  <a:cubicBezTo>
                    <a:pt x="56" y="18"/>
                    <a:pt x="56" y="18"/>
                    <a:pt x="56" y="18"/>
                  </a:cubicBezTo>
                  <a:cubicBezTo>
                    <a:pt x="56" y="18"/>
                    <a:pt x="35" y="29"/>
                    <a:pt x="19" y="28"/>
                  </a:cubicBezTo>
                  <a:cubicBezTo>
                    <a:pt x="2" y="27"/>
                    <a:pt x="0" y="18"/>
                    <a:pt x="3" y="16"/>
                  </a:cubicBezTo>
                  <a:cubicBezTo>
                    <a:pt x="10" y="9"/>
                    <a:pt x="32" y="0"/>
                    <a:pt x="32" y="0"/>
                  </a:cubicBez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96" name="Dowolny kształt 9"/>
            <p:cNvSpPr>
              <a:spLocks/>
            </p:cNvSpPr>
            <p:nvPr/>
          </p:nvSpPr>
          <p:spPr bwMode="auto">
            <a:xfrm>
              <a:off x="3770111" y="5971675"/>
              <a:ext cx="93851" cy="80282"/>
            </a:xfrm>
            <a:custGeom>
              <a:avLst/>
              <a:gdLst>
                <a:gd name="T0" fmla="*/ 0 w 35"/>
                <a:gd name="T1" fmla="*/ 14 h 30"/>
                <a:gd name="T2" fmla="*/ 21 w 35"/>
                <a:gd name="T3" fmla="*/ 30 h 30"/>
                <a:gd name="T4" fmla="*/ 35 w 35"/>
                <a:gd name="T5" fmla="*/ 13 h 30"/>
                <a:gd name="T6" fmla="*/ 3 w 35"/>
                <a:gd name="T7" fmla="*/ 1 h 30"/>
                <a:gd name="T8" fmla="*/ 7 w 35"/>
                <a:gd name="T9" fmla="*/ 11 h 30"/>
                <a:gd name="T10" fmla="*/ 0 w 35"/>
                <a:gd name="T11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30">
                  <a:moveTo>
                    <a:pt x="0" y="14"/>
                  </a:move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35" y="26"/>
                    <a:pt x="35" y="13"/>
                  </a:cubicBezTo>
                  <a:cubicBezTo>
                    <a:pt x="35" y="0"/>
                    <a:pt x="3" y="1"/>
                    <a:pt x="3" y="1"/>
                  </a:cubicBezTo>
                  <a:cubicBezTo>
                    <a:pt x="7" y="11"/>
                    <a:pt x="7" y="11"/>
                    <a:pt x="7" y="11"/>
                  </a:cubicBezTo>
                  <a:lnTo>
                    <a:pt x="0" y="14"/>
                  </a:ln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97" name="Dowolny kształt 10"/>
            <p:cNvSpPr>
              <a:spLocks/>
            </p:cNvSpPr>
            <p:nvPr/>
          </p:nvSpPr>
          <p:spPr bwMode="auto">
            <a:xfrm>
              <a:off x="4007567" y="6022559"/>
              <a:ext cx="283816" cy="221625"/>
            </a:xfrm>
            <a:custGeom>
              <a:avLst/>
              <a:gdLst>
                <a:gd name="T0" fmla="*/ 61 w 106"/>
                <a:gd name="T1" fmla="*/ 6 h 83"/>
                <a:gd name="T2" fmla="*/ 90 w 106"/>
                <a:gd name="T3" fmla="*/ 0 h 83"/>
                <a:gd name="T4" fmla="*/ 105 w 106"/>
                <a:gd name="T5" fmla="*/ 26 h 83"/>
                <a:gd name="T6" fmla="*/ 76 w 106"/>
                <a:gd name="T7" fmla="*/ 54 h 83"/>
                <a:gd name="T8" fmla="*/ 12 w 106"/>
                <a:gd name="T9" fmla="*/ 65 h 83"/>
                <a:gd name="T10" fmla="*/ 61 w 106"/>
                <a:gd name="T11" fmla="*/ 6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83">
                  <a:moveTo>
                    <a:pt x="61" y="6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90" y="0"/>
                    <a:pt x="106" y="20"/>
                    <a:pt x="105" y="26"/>
                  </a:cubicBezTo>
                  <a:cubicBezTo>
                    <a:pt x="104" y="32"/>
                    <a:pt x="85" y="45"/>
                    <a:pt x="76" y="54"/>
                  </a:cubicBezTo>
                  <a:cubicBezTo>
                    <a:pt x="65" y="65"/>
                    <a:pt x="27" y="83"/>
                    <a:pt x="12" y="65"/>
                  </a:cubicBezTo>
                  <a:cubicBezTo>
                    <a:pt x="0" y="50"/>
                    <a:pt x="61" y="6"/>
                    <a:pt x="61" y="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98" name="Dowolny kształt 11"/>
            <p:cNvSpPr>
              <a:spLocks/>
            </p:cNvSpPr>
            <p:nvPr/>
          </p:nvSpPr>
          <p:spPr bwMode="auto">
            <a:xfrm>
              <a:off x="4069757" y="6067788"/>
              <a:ext cx="133427" cy="85936"/>
            </a:xfrm>
            <a:custGeom>
              <a:avLst/>
              <a:gdLst>
                <a:gd name="T0" fmla="*/ 23 w 50"/>
                <a:gd name="T1" fmla="*/ 0 h 32"/>
                <a:gd name="T2" fmla="*/ 50 w 50"/>
                <a:gd name="T3" fmla="*/ 9 h 32"/>
                <a:gd name="T4" fmla="*/ 20 w 50"/>
                <a:gd name="T5" fmla="*/ 28 h 32"/>
                <a:gd name="T6" fmla="*/ 1 w 50"/>
                <a:gd name="T7" fmla="*/ 21 h 32"/>
                <a:gd name="T8" fmla="*/ 23 w 50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32">
                  <a:moveTo>
                    <a:pt x="23" y="0"/>
                  </a:moveTo>
                  <a:cubicBezTo>
                    <a:pt x="50" y="9"/>
                    <a:pt x="50" y="9"/>
                    <a:pt x="50" y="9"/>
                  </a:cubicBezTo>
                  <a:cubicBezTo>
                    <a:pt x="50" y="9"/>
                    <a:pt x="36" y="25"/>
                    <a:pt x="20" y="28"/>
                  </a:cubicBezTo>
                  <a:cubicBezTo>
                    <a:pt x="4" y="32"/>
                    <a:pt x="0" y="24"/>
                    <a:pt x="1" y="21"/>
                  </a:cubicBezTo>
                  <a:cubicBezTo>
                    <a:pt x="6" y="12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99" name="Dowolny kształt 12"/>
            <p:cNvSpPr>
              <a:spLocks/>
            </p:cNvSpPr>
            <p:nvPr/>
          </p:nvSpPr>
          <p:spPr bwMode="auto">
            <a:xfrm>
              <a:off x="4152301" y="5985244"/>
              <a:ext cx="109682" cy="90459"/>
            </a:xfrm>
            <a:custGeom>
              <a:avLst/>
              <a:gdLst>
                <a:gd name="T0" fmla="*/ 0 w 41"/>
                <a:gd name="T1" fmla="*/ 25 h 34"/>
                <a:gd name="T2" fmla="*/ 26 w 41"/>
                <a:gd name="T3" fmla="*/ 34 h 34"/>
                <a:gd name="T4" fmla="*/ 37 w 41"/>
                <a:gd name="T5" fmla="*/ 14 h 34"/>
                <a:gd name="T6" fmla="*/ 2 w 41"/>
                <a:gd name="T7" fmla="*/ 10 h 34"/>
                <a:gd name="T8" fmla="*/ 6 w 41"/>
                <a:gd name="T9" fmla="*/ 19 h 34"/>
                <a:gd name="T10" fmla="*/ 0 w 41"/>
                <a:gd name="T11" fmla="*/ 2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34">
                  <a:moveTo>
                    <a:pt x="0" y="25"/>
                  </a:move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41" y="25"/>
                    <a:pt x="37" y="14"/>
                  </a:cubicBezTo>
                  <a:cubicBezTo>
                    <a:pt x="32" y="0"/>
                    <a:pt x="2" y="10"/>
                    <a:pt x="2" y="10"/>
                  </a:cubicBezTo>
                  <a:cubicBezTo>
                    <a:pt x="6" y="19"/>
                    <a:pt x="6" y="19"/>
                    <a:pt x="6" y="19"/>
                  </a:cubicBezTo>
                  <a:lnTo>
                    <a:pt x="0" y="25"/>
                  </a:ln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0" name="Dowolny kształt 37"/>
            <p:cNvSpPr>
              <a:spLocks/>
            </p:cNvSpPr>
            <p:nvPr/>
          </p:nvSpPr>
          <p:spPr bwMode="auto">
            <a:xfrm>
              <a:off x="3349476" y="4115002"/>
              <a:ext cx="581200" cy="463603"/>
            </a:xfrm>
            <a:custGeom>
              <a:avLst/>
              <a:gdLst>
                <a:gd name="T0" fmla="*/ 69 w 217"/>
                <a:gd name="T1" fmla="*/ 0 h 173"/>
                <a:gd name="T2" fmla="*/ 8 w 217"/>
                <a:gd name="T3" fmla="*/ 104 h 173"/>
                <a:gd name="T4" fmla="*/ 141 w 217"/>
                <a:gd name="T5" fmla="*/ 142 h 173"/>
                <a:gd name="T6" fmla="*/ 69 w 217"/>
                <a:gd name="T7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" h="173">
                  <a:moveTo>
                    <a:pt x="69" y="0"/>
                  </a:moveTo>
                  <a:cubicBezTo>
                    <a:pt x="54" y="52"/>
                    <a:pt x="34" y="94"/>
                    <a:pt x="8" y="104"/>
                  </a:cubicBezTo>
                  <a:cubicBezTo>
                    <a:pt x="0" y="107"/>
                    <a:pt x="65" y="173"/>
                    <a:pt x="141" y="142"/>
                  </a:cubicBezTo>
                  <a:cubicBezTo>
                    <a:pt x="217" y="110"/>
                    <a:pt x="69" y="0"/>
                    <a:pt x="69" y="0"/>
                  </a:cubicBezTo>
                </a:path>
              </a:pathLst>
            </a:custGeom>
            <a:solidFill>
              <a:srgbClr val="F156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1" name="Dowolny kształt 38"/>
            <p:cNvSpPr>
              <a:spLocks/>
            </p:cNvSpPr>
            <p:nvPr/>
          </p:nvSpPr>
          <p:spPr bwMode="auto">
            <a:xfrm>
              <a:off x="3491950" y="3866239"/>
              <a:ext cx="924945" cy="771164"/>
            </a:xfrm>
            <a:custGeom>
              <a:avLst/>
              <a:gdLst>
                <a:gd name="T0" fmla="*/ 340 w 346"/>
                <a:gd name="T1" fmla="*/ 122 h 288"/>
                <a:gd name="T2" fmla="*/ 163 w 346"/>
                <a:gd name="T3" fmla="*/ 7 h 288"/>
                <a:gd name="T4" fmla="*/ 6 w 346"/>
                <a:gd name="T5" fmla="*/ 149 h 288"/>
                <a:gd name="T6" fmla="*/ 151 w 346"/>
                <a:gd name="T7" fmla="*/ 264 h 288"/>
                <a:gd name="T8" fmla="*/ 163 w 346"/>
                <a:gd name="T9" fmla="*/ 286 h 288"/>
                <a:gd name="T10" fmla="*/ 194 w 346"/>
                <a:gd name="T11" fmla="*/ 280 h 288"/>
                <a:gd name="T12" fmla="*/ 191 w 346"/>
                <a:gd name="T13" fmla="*/ 263 h 288"/>
                <a:gd name="T14" fmla="*/ 340 w 346"/>
                <a:gd name="T15" fmla="*/ 122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6" h="288">
                  <a:moveTo>
                    <a:pt x="340" y="122"/>
                  </a:moveTo>
                  <a:cubicBezTo>
                    <a:pt x="334" y="51"/>
                    <a:pt x="255" y="0"/>
                    <a:pt x="163" y="7"/>
                  </a:cubicBezTo>
                  <a:cubicBezTo>
                    <a:pt x="70" y="14"/>
                    <a:pt x="0" y="78"/>
                    <a:pt x="6" y="149"/>
                  </a:cubicBezTo>
                  <a:cubicBezTo>
                    <a:pt x="11" y="211"/>
                    <a:pt x="73" y="259"/>
                    <a:pt x="151" y="264"/>
                  </a:cubicBezTo>
                  <a:cubicBezTo>
                    <a:pt x="158" y="274"/>
                    <a:pt x="151" y="285"/>
                    <a:pt x="163" y="286"/>
                  </a:cubicBezTo>
                  <a:cubicBezTo>
                    <a:pt x="182" y="288"/>
                    <a:pt x="194" y="280"/>
                    <a:pt x="194" y="280"/>
                  </a:cubicBezTo>
                  <a:cubicBezTo>
                    <a:pt x="194" y="280"/>
                    <a:pt x="193" y="273"/>
                    <a:pt x="191" y="263"/>
                  </a:cubicBezTo>
                  <a:cubicBezTo>
                    <a:pt x="280" y="253"/>
                    <a:pt x="346" y="191"/>
                    <a:pt x="340" y="122"/>
                  </a:cubicBezTo>
                  <a:close/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2" name="Dowolny kształt 39"/>
            <p:cNvSpPr>
              <a:spLocks/>
            </p:cNvSpPr>
            <p:nvPr/>
          </p:nvSpPr>
          <p:spPr bwMode="auto">
            <a:xfrm>
              <a:off x="3433151" y="4608004"/>
              <a:ext cx="552931" cy="340352"/>
            </a:xfrm>
            <a:custGeom>
              <a:avLst/>
              <a:gdLst>
                <a:gd name="T0" fmla="*/ 123 w 207"/>
                <a:gd name="T1" fmla="*/ 121 h 127"/>
                <a:gd name="T2" fmla="*/ 207 w 207"/>
                <a:gd name="T3" fmla="*/ 89 h 127"/>
                <a:gd name="T4" fmla="*/ 192 w 207"/>
                <a:gd name="T5" fmla="*/ 50 h 127"/>
                <a:gd name="T6" fmla="*/ 140 w 207"/>
                <a:gd name="T7" fmla="*/ 78 h 127"/>
                <a:gd name="T8" fmla="*/ 76 w 207"/>
                <a:gd name="T9" fmla="*/ 48 h 127"/>
                <a:gd name="T10" fmla="*/ 63 w 207"/>
                <a:gd name="T11" fmla="*/ 17 h 127"/>
                <a:gd name="T12" fmla="*/ 61 w 207"/>
                <a:gd name="T13" fmla="*/ 30 h 127"/>
                <a:gd name="T14" fmla="*/ 18 w 207"/>
                <a:gd name="T15" fmla="*/ 5 h 127"/>
                <a:gd name="T16" fmla="*/ 35 w 207"/>
                <a:gd name="T17" fmla="*/ 27 h 127"/>
                <a:gd name="T18" fmla="*/ 7 w 207"/>
                <a:gd name="T19" fmla="*/ 9 h 127"/>
                <a:gd name="T20" fmla="*/ 30 w 207"/>
                <a:gd name="T21" fmla="*/ 37 h 127"/>
                <a:gd name="T22" fmla="*/ 4 w 207"/>
                <a:gd name="T23" fmla="*/ 21 h 127"/>
                <a:gd name="T24" fmla="*/ 27 w 207"/>
                <a:gd name="T25" fmla="*/ 50 h 127"/>
                <a:gd name="T26" fmla="*/ 8 w 207"/>
                <a:gd name="T27" fmla="*/ 38 h 127"/>
                <a:gd name="T28" fmla="*/ 43 w 207"/>
                <a:gd name="T29" fmla="*/ 73 h 127"/>
                <a:gd name="T30" fmla="*/ 123 w 207"/>
                <a:gd name="T31" fmla="*/ 121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7" h="127">
                  <a:moveTo>
                    <a:pt x="123" y="121"/>
                  </a:moveTo>
                  <a:cubicBezTo>
                    <a:pt x="171" y="127"/>
                    <a:pt x="207" y="89"/>
                    <a:pt x="207" y="89"/>
                  </a:cubicBezTo>
                  <a:cubicBezTo>
                    <a:pt x="192" y="50"/>
                    <a:pt x="192" y="50"/>
                    <a:pt x="192" y="50"/>
                  </a:cubicBezTo>
                  <a:cubicBezTo>
                    <a:pt x="192" y="50"/>
                    <a:pt x="161" y="70"/>
                    <a:pt x="140" y="78"/>
                  </a:cubicBezTo>
                  <a:cubicBezTo>
                    <a:pt x="119" y="86"/>
                    <a:pt x="83" y="63"/>
                    <a:pt x="76" y="48"/>
                  </a:cubicBezTo>
                  <a:cubicBezTo>
                    <a:pt x="74" y="42"/>
                    <a:pt x="79" y="29"/>
                    <a:pt x="63" y="17"/>
                  </a:cubicBezTo>
                  <a:cubicBezTo>
                    <a:pt x="47" y="4"/>
                    <a:pt x="61" y="25"/>
                    <a:pt x="61" y="30"/>
                  </a:cubicBezTo>
                  <a:cubicBezTo>
                    <a:pt x="61" y="35"/>
                    <a:pt x="22" y="0"/>
                    <a:pt x="18" y="5"/>
                  </a:cubicBezTo>
                  <a:cubicBezTo>
                    <a:pt x="15" y="8"/>
                    <a:pt x="36" y="25"/>
                    <a:pt x="35" y="27"/>
                  </a:cubicBezTo>
                  <a:cubicBezTo>
                    <a:pt x="34" y="29"/>
                    <a:pt x="12" y="7"/>
                    <a:pt x="7" y="9"/>
                  </a:cubicBezTo>
                  <a:cubicBezTo>
                    <a:pt x="2" y="12"/>
                    <a:pt x="33" y="34"/>
                    <a:pt x="30" y="37"/>
                  </a:cubicBezTo>
                  <a:cubicBezTo>
                    <a:pt x="26" y="40"/>
                    <a:pt x="7" y="18"/>
                    <a:pt x="4" y="21"/>
                  </a:cubicBezTo>
                  <a:cubicBezTo>
                    <a:pt x="0" y="25"/>
                    <a:pt x="28" y="48"/>
                    <a:pt x="27" y="50"/>
                  </a:cubicBezTo>
                  <a:cubicBezTo>
                    <a:pt x="25" y="52"/>
                    <a:pt x="12" y="37"/>
                    <a:pt x="8" y="38"/>
                  </a:cubicBezTo>
                  <a:cubicBezTo>
                    <a:pt x="3" y="39"/>
                    <a:pt x="28" y="68"/>
                    <a:pt x="43" y="73"/>
                  </a:cubicBezTo>
                  <a:cubicBezTo>
                    <a:pt x="51" y="75"/>
                    <a:pt x="98" y="117"/>
                    <a:pt x="123" y="121"/>
                  </a:cubicBezTo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3" name="Dowolny kształt 40"/>
            <p:cNvSpPr>
              <a:spLocks/>
            </p:cNvSpPr>
            <p:nvPr/>
          </p:nvSpPr>
          <p:spPr bwMode="auto">
            <a:xfrm>
              <a:off x="3186650" y="4522068"/>
              <a:ext cx="505440" cy="538232"/>
            </a:xfrm>
            <a:custGeom>
              <a:avLst/>
              <a:gdLst>
                <a:gd name="T0" fmla="*/ 343 w 447"/>
                <a:gd name="T1" fmla="*/ 0 h 476"/>
                <a:gd name="T2" fmla="*/ 447 w 447"/>
                <a:gd name="T3" fmla="*/ 417 h 476"/>
                <a:gd name="T4" fmla="*/ 132 w 447"/>
                <a:gd name="T5" fmla="*/ 476 h 476"/>
                <a:gd name="T6" fmla="*/ 0 w 447"/>
                <a:gd name="T7" fmla="*/ 24 h 476"/>
                <a:gd name="T8" fmla="*/ 343 w 447"/>
                <a:gd name="T9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476">
                  <a:moveTo>
                    <a:pt x="343" y="0"/>
                  </a:moveTo>
                  <a:lnTo>
                    <a:pt x="447" y="417"/>
                  </a:lnTo>
                  <a:lnTo>
                    <a:pt x="132" y="476"/>
                  </a:lnTo>
                  <a:lnTo>
                    <a:pt x="0" y="24"/>
                  </a:lnTo>
                  <a:lnTo>
                    <a:pt x="343" y="0"/>
                  </a:lnTo>
                  <a:close/>
                </a:path>
              </a:pathLst>
            </a:custGeom>
            <a:solidFill>
              <a:schemeClr val="bg1"/>
            </a:solidFill>
            <a:ln w="6350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4" name="Dowolny kształt 41"/>
            <p:cNvSpPr>
              <a:spLocks/>
            </p:cNvSpPr>
            <p:nvPr/>
          </p:nvSpPr>
          <p:spPr bwMode="auto">
            <a:xfrm>
              <a:off x="3494211" y="4618181"/>
              <a:ext cx="1088902" cy="1138654"/>
            </a:xfrm>
            <a:custGeom>
              <a:avLst/>
              <a:gdLst>
                <a:gd name="T0" fmla="*/ 269 w 407"/>
                <a:gd name="T1" fmla="*/ 180 h 425"/>
                <a:gd name="T2" fmla="*/ 191 w 407"/>
                <a:gd name="T3" fmla="*/ 0 h 425"/>
                <a:gd name="T4" fmla="*/ 174 w 407"/>
                <a:gd name="T5" fmla="*/ 6 h 425"/>
                <a:gd name="T6" fmla="*/ 148 w 407"/>
                <a:gd name="T7" fmla="*/ 2 h 425"/>
                <a:gd name="T8" fmla="*/ 117 w 407"/>
                <a:gd name="T9" fmla="*/ 91 h 425"/>
                <a:gd name="T10" fmla="*/ 148 w 407"/>
                <a:gd name="T11" fmla="*/ 182 h 425"/>
                <a:gd name="T12" fmla="*/ 26 w 407"/>
                <a:gd name="T13" fmla="*/ 411 h 425"/>
                <a:gd name="T14" fmla="*/ 177 w 407"/>
                <a:gd name="T15" fmla="*/ 400 h 425"/>
                <a:gd name="T16" fmla="*/ 407 w 407"/>
                <a:gd name="T17" fmla="*/ 376 h 425"/>
                <a:gd name="T18" fmla="*/ 269 w 407"/>
                <a:gd name="T19" fmla="*/ 18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7" h="425">
                  <a:moveTo>
                    <a:pt x="269" y="180"/>
                  </a:moveTo>
                  <a:cubicBezTo>
                    <a:pt x="278" y="134"/>
                    <a:pt x="240" y="0"/>
                    <a:pt x="191" y="0"/>
                  </a:cubicBezTo>
                  <a:cubicBezTo>
                    <a:pt x="186" y="0"/>
                    <a:pt x="178" y="6"/>
                    <a:pt x="174" y="6"/>
                  </a:cubicBezTo>
                  <a:cubicBezTo>
                    <a:pt x="158" y="7"/>
                    <a:pt x="150" y="2"/>
                    <a:pt x="148" y="2"/>
                  </a:cubicBezTo>
                  <a:cubicBezTo>
                    <a:pt x="123" y="17"/>
                    <a:pt x="115" y="41"/>
                    <a:pt x="117" y="91"/>
                  </a:cubicBezTo>
                  <a:cubicBezTo>
                    <a:pt x="119" y="134"/>
                    <a:pt x="128" y="155"/>
                    <a:pt x="148" y="182"/>
                  </a:cubicBezTo>
                  <a:cubicBezTo>
                    <a:pt x="54" y="205"/>
                    <a:pt x="0" y="371"/>
                    <a:pt x="26" y="411"/>
                  </a:cubicBezTo>
                  <a:cubicBezTo>
                    <a:pt x="26" y="411"/>
                    <a:pt x="90" y="374"/>
                    <a:pt x="177" y="400"/>
                  </a:cubicBezTo>
                  <a:cubicBezTo>
                    <a:pt x="261" y="425"/>
                    <a:pt x="340" y="391"/>
                    <a:pt x="407" y="376"/>
                  </a:cubicBezTo>
                  <a:cubicBezTo>
                    <a:pt x="378" y="240"/>
                    <a:pt x="266" y="196"/>
                    <a:pt x="269" y="180"/>
                  </a:cubicBezTo>
                  <a:close/>
                </a:path>
              </a:pathLst>
            </a:custGeom>
            <a:solidFill>
              <a:srgbClr val="ADD2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5" name="Dowolny kształt 42"/>
            <p:cNvSpPr>
              <a:spLocks/>
            </p:cNvSpPr>
            <p:nvPr/>
          </p:nvSpPr>
          <p:spPr bwMode="auto">
            <a:xfrm>
              <a:off x="3885447" y="4621573"/>
              <a:ext cx="10177" cy="2261"/>
            </a:xfrm>
            <a:custGeom>
              <a:avLst/>
              <a:gdLst>
                <a:gd name="T0" fmla="*/ 2 w 4"/>
                <a:gd name="T1" fmla="*/ 1 h 1"/>
                <a:gd name="T2" fmla="*/ 4 w 4"/>
                <a:gd name="T3" fmla="*/ 0 h 1"/>
                <a:gd name="T4" fmla="*/ 2 w 4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">
                  <a:moveTo>
                    <a:pt x="2" y="1"/>
                  </a:move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0" y="0"/>
                    <a:pt x="2" y="1"/>
                  </a:cubicBezTo>
                  <a:close/>
                </a:path>
              </a:pathLst>
            </a:custGeom>
            <a:solidFill>
              <a:srgbClr val="C9E0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6" name="Dowolny kształt 43"/>
            <p:cNvSpPr>
              <a:spLocks/>
            </p:cNvSpPr>
            <p:nvPr/>
          </p:nvSpPr>
          <p:spPr bwMode="auto">
            <a:xfrm>
              <a:off x="3831171" y="4610266"/>
              <a:ext cx="227279" cy="78021"/>
            </a:xfrm>
            <a:custGeom>
              <a:avLst/>
              <a:gdLst>
                <a:gd name="T0" fmla="*/ 68 w 85"/>
                <a:gd name="T1" fmla="*/ 1 h 29"/>
                <a:gd name="T2" fmla="*/ 28 w 85"/>
                <a:gd name="T3" fmla="*/ 0 h 29"/>
                <a:gd name="T4" fmla="*/ 10 w 85"/>
                <a:gd name="T5" fmla="*/ 15 h 29"/>
                <a:gd name="T6" fmla="*/ 29 w 85"/>
                <a:gd name="T7" fmla="*/ 14 h 29"/>
                <a:gd name="T8" fmla="*/ 62 w 85"/>
                <a:gd name="T9" fmla="*/ 23 h 29"/>
                <a:gd name="T10" fmla="*/ 68 w 85"/>
                <a:gd name="T11" fmla="*/ 1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9">
                  <a:moveTo>
                    <a:pt x="68" y="1"/>
                  </a:moveTo>
                  <a:cubicBezTo>
                    <a:pt x="34" y="15"/>
                    <a:pt x="28" y="0"/>
                    <a:pt x="28" y="0"/>
                  </a:cubicBezTo>
                  <a:cubicBezTo>
                    <a:pt x="28" y="0"/>
                    <a:pt x="0" y="3"/>
                    <a:pt x="10" y="15"/>
                  </a:cubicBezTo>
                  <a:cubicBezTo>
                    <a:pt x="16" y="22"/>
                    <a:pt x="26" y="18"/>
                    <a:pt x="29" y="14"/>
                  </a:cubicBezTo>
                  <a:cubicBezTo>
                    <a:pt x="33" y="24"/>
                    <a:pt x="47" y="29"/>
                    <a:pt x="62" y="23"/>
                  </a:cubicBezTo>
                  <a:cubicBezTo>
                    <a:pt x="85" y="15"/>
                    <a:pt x="68" y="1"/>
                    <a:pt x="68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7" name="Dowolny kształt 44"/>
            <p:cNvSpPr>
              <a:spLocks/>
            </p:cNvSpPr>
            <p:nvPr/>
          </p:nvSpPr>
          <p:spPr bwMode="auto">
            <a:xfrm>
              <a:off x="3419582" y="3739597"/>
              <a:ext cx="1153354" cy="806217"/>
            </a:xfrm>
            <a:custGeom>
              <a:avLst/>
              <a:gdLst>
                <a:gd name="T0" fmla="*/ 354 w 431"/>
                <a:gd name="T1" fmla="*/ 301 h 301"/>
                <a:gd name="T2" fmla="*/ 430 w 431"/>
                <a:gd name="T3" fmla="*/ 167 h 301"/>
                <a:gd name="T4" fmla="*/ 359 w 431"/>
                <a:gd name="T5" fmla="*/ 77 h 301"/>
                <a:gd name="T6" fmla="*/ 273 w 431"/>
                <a:gd name="T7" fmla="*/ 23 h 301"/>
                <a:gd name="T8" fmla="*/ 20 w 431"/>
                <a:gd name="T9" fmla="*/ 92 h 301"/>
                <a:gd name="T10" fmla="*/ 222 w 431"/>
                <a:gd name="T11" fmla="*/ 156 h 301"/>
                <a:gd name="T12" fmla="*/ 296 w 431"/>
                <a:gd name="T13" fmla="*/ 142 h 301"/>
                <a:gd name="T14" fmla="*/ 279 w 431"/>
                <a:gd name="T15" fmla="*/ 265 h 301"/>
                <a:gd name="T16" fmla="*/ 354 w 431"/>
                <a:gd name="T17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1" h="301">
                  <a:moveTo>
                    <a:pt x="354" y="301"/>
                  </a:moveTo>
                  <a:cubicBezTo>
                    <a:pt x="365" y="292"/>
                    <a:pt x="430" y="261"/>
                    <a:pt x="430" y="167"/>
                  </a:cubicBezTo>
                  <a:cubicBezTo>
                    <a:pt x="431" y="73"/>
                    <a:pt x="359" y="77"/>
                    <a:pt x="359" y="77"/>
                  </a:cubicBezTo>
                  <a:cubicBezTo>
                    <a:pt x="359" y="77"/>
                    <a:pt x="338" y="41"/>
                    <a:pt x="273" y="23"/>
                  </a:cubicBezTo>
                  <a:cubicBezTo>
                    <a:pt x="186" y="0"/>
                    <a:pt x="39" y="38"/>
                    <a:pt x="20" y="92"/>
                  </a:cubicBezTo>
                  <a:cubicBezTo>
                    <a:pt x="0" y="146"/>
                    <a:pt x="78" y="174"/>
                    <a:pt x="222" y="156"/>
                  </a:cubicBezTo>
                  <a:cubicBezTo>
                    <a:pt x="251" y="152"/>
                    <a:pt x="287" y="139"/>
                    <a:pt x="296" y="142"/>
                  </a:cubicBezTo>
                  <a:cubicBezTo>
                    <a:pt x="304" y="145"/>
                    <a:pt x="315" y="229"/>
                    <a:pt x="279" y="265"/>
                  </a:cubicBezTo>
                  <a:cubicBezTo>
                    <a:pt x="264" y="279"/>
                    <a:pt x="354" y="301"/>
                    <a:pt x="354" y="301"/>
                  </a:cubicBezTo>
                </a:path>
              </a:pathLst>
            </a:custGeom>
            <a:solidFill>
              <a:srgbClr val="F156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8" name="Dowolny kształt 45"/>
            <p:cNvSpPr>
              <a:spLocks/>
            </p:cNvSpPr>
            <p:nvPr/>
          </p:nvSpPr>
          <p:spPr bwMode="auto">
            <a:xfrm>
              <a:off x="4048273" y="3956699"/>
              <a:ext cx="364098" cy="342614"/>
            </a:xfrm>
            <a:custGeom>
              <a:avLst/>
              <a:gdLst>
                <a:gd name="T0" fmla="*/ 136 w 136"/>
                <a:gd name="T1" fmla="*/ 104 h 128"/>
                <a:gd name="T2" fmla="*/ 77 w 136"/>
                <a:gd name="T3" fmla="*/ 71 h 128"/>
                <a:gd name="T4" fmla="*/ 80 w 136"/>
                <a:gd name="T5" fmla="*/ 66 h 128"/>
                <a:gd name="T6" fmla="*/ 71 w 136"/>
                <a:gd name="T7" fmla="*/ 55 h 128"/>
                <a:gd name="T8" fmla="*/ 64 w 136"/>
                <a:gd name="T9" fmla="*/ 56 h 128"/>
                <a:gd name="T10" fmla="*/ 0 w 136"/>
                <a:gd name="T11" fmla="*/ 0 h 128"/>
                <a:gd name="T12" fmla="*/ 2 w 136"/>
                <a:gd name="T13" fmla="*/ 40 h 128"/>
                <a:gd name="T14" fmla="*/ 62 w 136"/>
                <a:gd name="T15" fmla="*/ 57 h 128"/>
                <a:gd name="T16" fmla="*/ 59 w 136"/>
                <a:gd name="T17" fmla="*/ 62 h 128"/>
                <a:gd name="T18" fmla="*/ 68 w 136"/>
                <a:gd name="T19" fmla="*/ 73 h 128"/>
                <a:gd name="T20" fmla="*/ 76 w 136"/>
                <a:gd name="T21" fmla="*/ 72 h 128"/>
                <a:gd name="T22" fmla="*/ 108 w 136"/>
                <a:gd name="T23" fmla="*/ 128 h 128"/>
                <a:gd name="T24" fmla="*/ 136 w 136"/>
                <a:gd name="T25" fmla="*/ 104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128">
                  <a:moveTo>
                    <a:pt x="136" y="104"/>
                  </a:moveTo>
                  <a:cubicBezTo>
                    <a:pt x="77" y="71"/>
                    <a:pt x="77" y="71"/>
                    <a:pt x="77" y="71"/>
                  </a:cubicBezTo>
                  <a:cubicBezTo>
                    <a:pt x="79" y="69"/>
                    <a:pt x="80" y="68"/>
                    <a:pt x="80" y="66"/>
                  </a:cubicBezTo>
                  <a:cubicBezTo>
                    <a:pt x="81" y="61"/>
                    <a:pt x="77" y="56"/>
                    <a:pt x="71" y="55"/>
                  </a:cubicBezTo>
                  <a:cubicBezTo>
                    <a:pt x="69" y="54"/>
                    <a:pt x="66" y="55"/>
                    <a:pt x="64" y="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40"/>
                    <a:pt x="2" y="40"/>
                    <a:pt x="2" y="40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1" y="58"/>
                    <a:pt x="59" y="60"/>
                    <a:pt x="59" y="62"/>
                  </a:cubicBezTo>
                  <a:cubicBezTo>
                    <a:pt x="58" y="67"/>
                    <a:pt x="62" y="72"/>
                    <a:pt x="68" y="73"/>
                  </a:cubicBezTo>
                  <a:cubicBezTo>
                    <a:pt x="71" y="74"/>
                    <a:pt x="74" y="73"/>
                    <a:pt x="76" y="72"/>
                  </a:cubicBezTo>
                  <a:cubicBezTo>
                    <a:pt x="108" y="128"/>
                    <a:pt x="108" y="128"/>
                    <a:pt x="108" y="128"/>
                  </a:cubicBezTo>
                  <a:lnTo>
                    <a:pt x="136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09" name="Dowolny kształt 46"/>
            <p:cNvSpPr>
              <a:spLocks/>
            </p:cNvSpPr>
            <p:nvPr/>
          </p:nvSpPr>
          <p:spPr bwMode="auto">
            <a:xfrm>
              <a:off x="3850394" y="4234860"/>
              <a:ext cx="68975" cy="120989"/>
            </a:xfrm>
            <a:custGeom>
              <a:avLst/>
              <a:gdLst>
                <a:gd name="T0" fmla="*/ 23 w 26"/>
                <a:gd name="T1" fmla="*/ 22 h 45"/>
                <a:gd name="T2" fmla="*/ 12 w 26"/>
                <a:gd name="T3" fmla="*/ 7 h 45"/>
                <a:gd name="T4" fmla="*/ 3 w 26"/>
                <a:gd name="T5" fmla="*/ 1 h 45"/>
                <a:gd name="T6" fmla="*/ 2 w 26"/>
                <a:gd name="T7" fmla="*/ 1 h 45"/>
                <a:gd name="T8" fmla="*/ 3 w 26"/>
                <a:gd name="T9" fmla="*/ 2 h 45"/>
                <a:gd name="T10" fmla="*/ 9 w 26"/>
                <a:gd name="T11" fmla="*/ 6 h 45"/>
                <a:gd name="T12" fmla="*/ 8 w 26"/>
                <a:gd name="T13" fmla="*/ 6 h 45"/>
                <a:gd name="T14" fmla="*/ 3 w 26"/>
                <a:gd name="T15" fmla="*/ 5 h 45"/>
                <a:gd name="T16" fmla="*/ 3 w 26"/>
                <a:gd name="T17" fmla="*/ 5 h 45"/>
                <a:gd name="T18" fmla="*/ 2 w 26"/>
                <a:gd name="T19" fmla="*/ 6 h 45"/>
                <a:gd name="T20" fmla="*/ 3 w 26"/>
                <a:gd name="T21" fmla="*/ 7 h 45"/>
                <a:gd name="T22" fmla="*/ 6 w 26"/>
                <a:gd name="T23" fmla="*/ 7 h 45"/>
                <a:gd name="T24" fmla="*/ 3 w 26"/>
                <a:gd name="T25" fmla="*/ 28 h 45"/>
                <a:gd name="T26" fmla="*/ 18 w 26"/>
                <a:gd name="T27" fmla="*/ 44 h 45"/>
                <a:gd name="T28" fmla="*/ 23 w 26"/>
                <a:gd name="T29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" h="45">
                  <a:moveTo>
                    <a:pt x="23" y="22"/>
                  </a:moveTo>
                  <a:cubicBezTo>
                    <a:pt x="21" y="14"/>
                    <a:pt x="16" y="8"/>
                    <a:pt x="12" y="7"/>
                  </a:cubicBezTo>
                  <a:cubicBezTo>
                    <a:pt x="10" y="4"/>
                    <a:pt x="7" y="1"/>
                    <a:pt x="3" y="1"/>
                  </a:cubicBezTo>
                  <a:cubicBezTo>
                    <a:pt x="3" y="0"/>
                    <a:pt x="2" y="1"/>
                    <a:pt x="2" y="1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6" y="3"/>
                    <a:pt x="8" y="4"/>
                    <a:pt x="9" y="6"/>
                  </a:cubicBezTo>
                  <a:cubicBezTo>
                    <a:pt x="9" y="6"/>
                    <a:pt x="9" y="6"/>
                    <a:pt x="8" y="6"/>
                  </a:cubicBezTo>
                  <a:cubicBezTo>
                    <a:pt x="6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2" y="5"/>
                    <a:pt x="2" y="6"/>
                  </a:cubicBezTo>
                  <a:cubicBezTo>
                    <a:pt x="2" y="6"/>
                    <a:pt x="2" y="7"/>
                    <a:pt x="3" y="7"/>
                  </a:cubicBezTo>
                  <a:cubicBezTo>
                    <a:pt x="3" y="7"/>
                    <a:pt x="4" y="7"/>
                    <a:pt x="6" y="7"/>
                  </a:cubicBezTo>
                  <a:cubicBezTo>
                    <a:pt x="2" y="10"/>
                    <a:pt x="0" y="19"/>
                    <a:pt x="3" y="28"/>
                  </a:cubicBezTo>
                  <a:cubicBezTo>
                    <a:pt x="6" y="38"/>
                    <a:pt x="13" y="45"/>
                    <a:pt x="18" y="44"/>
                  </a:cubicBezTo>
                  <a:cubicBezTo>
                    <a:pt x="24" y="42"/>
                    <a:pt x="26" y="32"/>
                    <a:pt x="23" y="22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0" name="Dowolny kształt 47"/>
            <p:cNvSpPr>
              <a:spLocks/>
            </p:cNvSpPr>
            <p:nvPr/>
          </p:nvSpPr>
          <p:spPr bwMode="auto">
            <a:xfrm>
              <a:off x="3625377" y="4232599"/>
              <a:ext cx="72367" cy="109682"/>
            </a:xfrm>
            <a:custGeom>
              <a:avLst/>
              <a:gdLst>
                <a:gd name="T0" fmla="*/ 24 w 27"/>
                <a:gd name="T1" fmla="*/ 19 h 41"/>
                <a:gd name="T2" fmla="*/ 14 w 27"/>
                <a:gd name="T3" fmla="*/ 5 h 41"/>
                <a:gd name="T4" fmla="*/ 10 w 27"/>
                <a:gd name="T5" fmla="*/ 0 h 41"/>
                <a:gd name="T6" fmla="*/ 9 w 27"/>
                <a:gd name="T7" fmla="*/ 0 h 41"/>
                <a:gd name="T8" fmla="*/ 9 w 27"/>
                <a:gd name="T9" fmla="*/ 1 h 41"/>
                <a:gd name="T10" fmla="*/ 11 w 27"/>
                <a:gd name="T11" fmla="*/ 3 h 41"/>
                <a:gd name="T12" fmla="*/ 10 w 27"/>
                <a:gd name="T13" fmla="*/ 4 h 41"/>
                <a:gd name="T14" fmla="*/ 0 w 27"/>
                <a:gd name="T15" fmla="*/ 4 h 41"/>
                <a:gd name="T16" fmla="*/ 0 w 27"/>
                <a:gd name="T17" fmla="*/ 5 h 41"/>
                <a:gd name="T18" fmla="*/ 1 w 27"/>
                <a:gd name="T19" fmla="*/ 5 h 41"/>
                <a:gd name="T20" fmla="*/ 7 w 27"/>
                <a:gd name="T21" fmla="*/ 5 h 41"/>
                <a:gd name="T22" fmla="*/ 4 w 27"/>
                <a:gd name="T23" fmla="*/ 24 h 41"/>
                <a:gd name="T24" fmla="*/ 19 w 27"/>
                <a:gd name="T25" fmla="*/ 39 h 41"/>
                <a:gd name="T26" fmla="*/ 24 w 27"/>
                <a:gd name="T27" fmla="*/ 1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" h="41">
                  <a:moveTo>
                    <a:pt x="24" y="19"/>
                  </a:moveTo>
                  <a:cubicBezTo>
                    <a:pt x="22" y="12"/>
                    <a:pt x="18" y="7"/>
                    <a:pt x="14" y="5"/>
                  </a:cubicBezTo>
                  <a:cubicBezTo>
                    <a:pt x="13" y="3"/>
                    <a:pt x="12" y="1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8" y="0"/>
                    <a:pt x="9" y="1"/>
                    <a:pt x="9" y="1"/>
                  </a:cubicBezTo>
                  <a:cubicBezTo>
                    <a:pt x="10" y="2"/>
                    <a:pt x="10" y="3"/>
                    <a:pt x="11" y="3"/>
                  </a:cubicBezTo>
                  <a:cubicBezTo>
                    <a:pt x="11" y="3"/>
                    <a:pt x="11" y="4"/>
                    <a:pt x="10" y="4"/>
                  </a:cubicBezTo>
                  <a:cubicBezTo>
                    <a:pt x="6" y="2"/>
                    <a:pt x="3" y="2"/>
                    <a:pt x="0" y="4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0" y="5"/>
                    <a:pt x="1" y="5"/>
                    <a:pt x="1" y="5"/>
                  </a:cubicBezTo>
                  <a:cubicBezTo>
                    <a:pt x="2" y="5"/>
                    <a:pt x="5" y="4"/>
                    <a:pt x="7" y="5"/>
                  </a:cubicBezTo>
                  <a:cubicBezTo>
                    <a:pt x="3" y="7"/>
                    <a:pt x="2" y="16"/>
                    <a:pt x="4" y="24"/>
                  </a:cubicBezTo>
                  <a:cubicBezTo>
                    <a:pt x="7" y="34"/>
                    <a:pt x="14" y="41"/>
                    <a:pt x="19" y="39"/>
                  </a:cubicBezTo>
                  <a:cubicBezTo>
                    <a:pt x="25" y="38"/>
                    <a:pt x="27" y="29"/>
                    <a:pt x="24" y="19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1" name="Dowolny kształt 48"/>
            <p:cNvSpPr>
              <a:spLocks/>
            </p:cNvSpPr>
            <p:nvPr/>
          </p:nvSpPr>
          <p:spPr bwMode="auto">
            <a:xfrm>
              <a:off x="3889970" y="4179454"/>
              <a:ext cx="42968" cy="15830"/>
            </a:xfrm>
            <a:custGeom>
              <a:avLst/>
              <a:gdLst>
                <a:gd name="T0" fmla="*/ 15 w 16"/>
                <a:gd name="T1" fmla="*/ 6 h 6"/>
                <a:gd name="T2" fmla="*/ 15 w 16"/>
                <a:gd name="T3" fmla="*/ 6 h 6"/>
                <a:gd name="T4" fmla="*/ 1 w 16"/>
                <a:gd name="T5" fmla="*/ 2 h 6"/>
                <a:gd name="T6" fmla="*/ 0 w 16"/>
                <a:gd name="T7" fmla="*/ 1 h 6"/>
                <a:gd name="T8" fmla="*/ 1 w 16"/>
                <a:gd name="T9" fmla="*/ 0 h 6"/>
                <a:gd name="T10" fmla="*/ 15 w 16"/>
                <a:gd name="T11" fmla="*/ 4 h 6"/>
                <a:gd name="T12" fmla="*/ 16 w 16"/>
                <a:gd name="T13" fmla="*/ 6 h 6"/>
                <a:gd name="T14" fmla="*/ 15 w 16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6">
                  <a:moveTo>
                    <a:pt x="15" y="6"/>
                  </a:move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5" y="3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5" y="1"/>
                    <a:pt x="15" y="4"/>
                    <a:pt x="15" y="4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2" name="Dowolny kształt 49"/>
            <p:cNvSpPr>
              <a:spLocks/>
            </p:cNvSpPr>
            <p:nvPr/>
          </p:nvSpPr>
          <p:spPr bwMode="auto">
            <a:xfrm>
              <a:off x="3606154" y="4171539"/>
              <a:ext cx="35053" cy="15830"/>
            </a:xfrm>
            <a:custGeom>
              <a:avLst/>
              <a:gdLst>
                <a:gd name="T0" fmla="*/ 1 w 13"/>
                <a:gd name="T1" fmla="*/ 6 h 6"/>
                <a:gd name="T2" fmla="*/ 0 w 13"/>
                <a:gd name="T3" fmla="*/ 5 h 6"/>
                <a:gd name="T4" fmla="*/ 1 w 13"/>
                <a:gd name="T5" fmla="*/ 4 h 6"/>
                <a:gd name="T6" fmla="*/ 11 w 13"/>
                <a:gd name="T7" fmla="*/ 0 h 6"/>
                <a:gd name="T8" fmla="*/ 13 w 13"/>
                <a:gd name="T9" fmla="*/ 1 h 6"/>
                <a:gd name="T10" fmla="*/ 12 w 13"/>
                <a:gd name="T11" fmla="*/ 2 h 6"/>
                <a:gd name="T12" fmla="*/ 2 w 13"/>
                <a:gd name="T13" fmla="*/ 6 h 6"/>
                <a:gd name="T14" fmla="*/ 1 w 13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6">
                  <a:moveTo>
                    <a:pt x="1" y="6"/>
                  </a:moveTo>
                  <a:cubicBezTo>
                    <a:pt x="1" y="6"/>
                    <a:pt x="1" y="6"/>
                    <a:pt x="0" y="5"/>
                  </a:cubicBezTo>
                  <a:cubicBezTo>
                    <a:pt x="0" y="5"/>
                    <a:pt x="1" y="4"/>
                    <a:pt x="1" y="4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0"/>
                    <a:pt x="13" y="1"/>
                  </a:cubicBezTo>
                  <a:cubicBezTo>
                    <a:pt x="13" y="1"/>
                    <a:pt x="13" y="2"/>
                    <a:pt x="12" y="2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1" y="6"/>
                    <a:pt x="1" y="6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3" name="Dowolny kształt 50"/>
            <p:cNvSpPr>
              <a:spLocks/>
            </p:cNvSpPr>
            <p:nvPr/>
          </p:nvSpPr>
          <p:spPr bwMode="auto">
            <a:xfrm>
              <a:off x="3635554" y="4379595"/>
              <a:ext cx="361837" cy="156042"/>
            </a:xfrm>
            <a:custGeom>
              <a:avLst/>
              <a:gdLst>
                <a:gd name="T0" fmla="*/ 134 w 135"/>
                <a:gd name="T1" fmla="*/ 5 h 58"/>
                <a:gd name="T2" fmla="*/ 131 w 135"/>
                <a:gd name="T3" fmla="*/ 6 h 58"/>
                <a:gd name="T4" fmla="*/ 125 w 135"/>
                <a:gd name="T5" fmla="*/ 9 h 58"/>
                <a:gd name="T6" fmla="*/ 108 w 135"/>
                <a:gd name="T7" fmla="*/ 0 h 58"/>
                <a:gd name="T8" fmla="*/ 105 w 135"/>
                <a:gd name="T9" fmla="*/ 0 h 58"/>
                <a:gd name="T10" fmla="*/ 105 w 135"/>
                <a:gd name="T11" fmla="*/ 3 h 58"/>
                <a:gd name="T12" fmla="*/ 116 w 135"/>
                <a:gd name="T13" fmla="*/ 11 h 58"/>
                <a:gd name="T14" fmla="*/ 63 w 135"/>
                <a:gd name="T15" fmla="*/ 33 h 58"/>
                <a:gd name="T16" fmla="*/ 48 w 135"/>
                <a:gd name="T17" fmla="*/ 32 h 58"/>
                <a:gd name="T18" fmla="*/ 14 w 135"/>
                <a:gd name="T19" fmla="*/ 15 h 58"/>
                <a:gd name="T20" fmla="*/ 12 w 135"/>
                <a:gd name="T21" fmla="*/ 13 h 58"/>
                <a:gd name="T22" fmla="*/ 13 w 135"/>
                <a:gd name="T23" fmla="*/ 7 h 58"/>
                <a:gd name="T24" fmla="*/ 12 w 135"/>
                <a:gd name="T25" fmla="*/ 5 h 58"/>
                <a:gd name="T26" fmla="*/ 12 w 135"/>
                <a:gd name="T27" fmla="*/ 5 h 58"/>
                <a:gd name="T28" fmla="*/ 10 w 135"/>
                <a:gd name="T29" fmla="*/ 7 h 58"/>
                <a:gd name="T30" fmla="*/ 7 w 135"/>
                <a:gd name="T31" fmla="*/ 13 h 58"/>
                <a:gd name="T32" fmla="*/ 3 w 135"/>
                <a:gd name="T33" fmla="*/ 13 h 58"/>
                <a:gd name="T34" fmla="*/ 0 w 135"/>
                <a:gd name="T35" fmla="*/ 14 h 58"/>
                <a:gd name="T36" fmla="*/ 1 w 135"/>
                <a:gd name="T37" fmla="*/ 17 h 58"/>
                <a:gd name="T38" fmla="*/ 5 w 135"/>
                <a:gd name="T39" fmla="*/ 17 h 58"/>
                <a:gd name="T40" fmla="*/ 9 w 135"/>
                <a:gd name="T41" fmla="*/ 16 h 58"/>
                <a:gd name="T42" fmla="*/ 10 w 135"/>
                <a:gd name="T43" fmla="*/ 18 h 58"/>
                <a:gd name="T44" fmla="*/ 37 w 135"/>
                <a:gd name="T45" fmla="*/ 42 h 58"/>
                <a:gd name="T46" fmla="*/ 77 w 135"/>
                <a:gd name="T47" fmla="*/ 58 h 58"/>
                <a:gd name="T48" fmla="*/ 121 w 135"/>
                <a:gd name="T49" fmla="*/ 12 h 58"/>
                <a:gd name="T50" fmla="*/ 124 w 135"/>
                <a:gd name="T51" fmla="*/ 12 h 58"/>
                <a:gd name="T52" fmla="*/ 125 w 135"/>
                <a:gd name="T53" fmla="*/ 12 h 58"/>
                <a:gd name="T54" fmla="*/ 135 w 135"/>
                <a:gd name="T55" fmla="*/ 8 h 58"/>
                <a:gd name="T56" fmla="*/ 134 w 135"/>
                <a:gd name="T57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5" h="58">
                  <a:moveTo>
                    <a:pt x="134" y="5"/>
                  </a:moveTo>
                  <a:cubicBezTo>
                    <a:pt x="133" y="5"/>
                    <a:pt x="132" y="5"/>
                    <a:pt x="131" y="6"/>
                  </a:cubicBezTo>
                  <a:cubicBezTo>
                    <a:pt x="130" y="8"/>
                    <a:pt x="128" y="9"/>
                    <a:pt x="125" y="9"/>
                  </a:cubicBezTo>
                  <a:cubicBezTo>
                    <a:pt x="120" y="9"/>
                    <a:pt x="113" y="7"/>
                    <a:pt x="108" y="0"/>
                  </a:cubicBezTo>
                  <a:cubicBezTo>
                    <a:pt x="107" y="0"/>
                    <a:pt x="106" y="0"/>
                    <a:pt x="105" y="0"/>
                  </a:cubicBezTo>
                  <a:cubicBezTo>
                    <a:pt x="104" y="1"/>
                    <a:pt x="104" y="2"/>
                    <a:pt x="105" y="3"/>
                  </a:cubicBezTo>
                  <a:cubicBezTo>
                    <a:pt x="108" y="7"/>
                    <a:pt x="112" y="9"/>
                    <a:pt x="116" y="11"/>
                  </a:cubicBezTo>
                  <a:cubicBezTo>
                    <a:pt x="115" y="14"/>
                    <a:pt x="103" y="33"/>
                    <a:pt x="63" y="33"/>
                  </a:cubicBezTo>
                  <a:cubicBezTo>
                    <a:pt x="58" y="33"/>
                    <a:pt x="53" y="33"/>
                    <a:pt x="48" y="32"/>
                  </a:cubicBezTo>
                  <a:cubicBezTo>
                    <a:pt x="28" y="30"/>
                    <a:pt x="17" y="19"/>
                    <a:pt x="14" y="15"/>
                  </a:cubicBezTo>
                  <a:cubicBezTo>
                    <a:pt x="13" y="14"/>
                    <a:pt x="12" y="13"/>
                    <a:pt x="12" y="13"/>
                  </a:cubicBezTo>
                  <a:cubicBezTo>
                    <a:pt x="13" y="11"/>
                    <a:pt x="13" y="9"/>
                    <a:pt x="13" y="7"/>
                  </a:cubicBezTo>
                  <a:cubicBezTo>
                    <a:pt x="13" y="6"/>
                    <a:pt x="13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5"/>
                    <a:pt x="10" y="6"/>
                    <a:pt x="10" y="7"/>
                  </a:cubicBezTo>
                  <a:cubicBezTo>
                    <a:pt x="10" y="10"/>
                    <a:pt x="9" y="12"/>
                    <a:pt x="7" y="13"/>
                  </a:cubicBezTo>
                  <a:cubicBezTo>
                    <a:pt x="6" y="14"/>
                    <a:pt x="4" y="14"/>
                    <a:pt x="3" y="13"/>
                  </a:cubicBezTo>
                  <a:cubicBezTo>
                    <a:pt x="2" y="13"/>
                    <a:pt x="1" y="13"/>
                    <a:pt x="0" y="14"/>
                  </a:cubicBezTo>
                  <a:cubicBezTo>
                    <a:pt x="0" y="15"/>
                    <a:pt x="0" y="16"/>
                    <a:pt x="1" y="17"/>
                  </a:cubicBezTo>
                  <a:cubicBezTo>
                    <a:pt x="3" y="17"/>
                    <a:pt x="4" y="17"/>
                    <a:pt x="5" y="17"/>
                  </a:cubicBezTo>
                  <a:cubicBezTo>
                    <a:pt x="6" y="17"/>
                    <a:pt x="8" y="17"/>
                    <a:pt x="9" y="16"/>
                  </a:cubicBezTo>
                  <a:cubicBezTo>
                    <a:pt x="9" y="17"/>
                    <a:pt x="9" y="17"/>
                    <a:pt x="10" y="18"/>
                  </a:cubicBezTo>
                  <a:cubicBezTo>
                    <a:pt x="13" y="22"/>
                    <a:pt x="21" y="31"/>
                    <a:pt x="37" y="42"/>
                  </a:cubicBezTo>
                  <a:cubicBezTo>
                    <a:pt x="51" y="52"/>
                    <a:pt x="65" y="58"/>
                    <a:pt x="77" y="58"/>
                  </a:cubicBezTo>
                  <a:cubicBezTo>
                    <a:pt x="111" y="58"/>
                    <a:pt x="120" y="15"/>
                    <a:pt x="121" y="12"/>
                  </a:cubicBezTo>
                  <a:cubicBezTo>
                    <a:pt x="122" y="12"/>
                    <a:pt x="123" y="12"/>
                    <a:pt x="124" y="12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30" y="12"/>
                    <a:pt x="133" y="10"/>
                    <a:pt x="135" y="8"/>
                  </a:cubicBezTo>
                  <a:cubicBezTo>
                    <a:pt x="135" y="7"/>
                    <a:pt x="135" y="6"/>
                    <a:pt x="134" y="5"/>
                  </a:cubicBezTo>
                  <a:close/>
                </a:path>
              </a:pathLst>
            </a:custGeom>
            <a:solidFill>
              <a:srgbClr val="4F2F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4" name="Dowolny kształt 51"/>
            <p:cNvSpPr>
              <a:spLocks/>
            </p:cNvSpPr>
            <p:nvPr/>
          </p:nvSpPr>
          <p:spPr bwMode="auto">
            <a:xfrm>
              <a:off x="3406013" y="4733516"/>
              <a:ext cx="556324" cy="334699"/>
            </a:xfrm>
            <a:custGeom>
              <a:avLst/>
              <a:gdLst>
                <a:gd name="T0" fmla="*/ 124 w 208"/>
                <a:gd name="T1" fmla="*/ 119 h 125"/>
                <a:gd name="T2" fmla="*/ 208 w 208"/>
                <a:gd name="T3" fmla="*/ 86 h 125"/>
                <a:gd name="T4" fmla="*/ 192 w 208"/>
                <a:gd name="T5" fmla="*/ 47 h 125"/>
                <a:gd name="T6" fmla="*/ 141 w 208"/>
                <a:gd name="T7" fmla="*/ 76 h 125"/>
                <a:gd name="T8" fmla="*/ 77 w 208"/>
                <a:gd name="T9" fmla="*/ 47 h 125"/>
                <a:gd name="T10" fmla="*/ 63 w 208"/>
                <a:gd name="T11" fmla="*/ 16 h 125"/>
                <a:gd name="T12" fmla="*/ 61 w 208"/>
                <a:gd name="T13" fmla="*/ 30 h 125"/>
                <a:gd name="T14" fmla="*/ 18 w 208"/>
                <a:gd name="T15" fmla="*/ 5 h 125"/>
                <a:gd name="T16" fmla="*/ 35 w 208"/>
                <a:gd name="T17" fmla="*/ 27 h 125"/>
                <a:gd name="T18" fmla="*/ 7 w 208"/>
                <a:gd name="T19" fmla="*/ 10 h 125"/>
                <a:gd name="T20" fmla="*/ 30 w 208"/>
                <a:gd name="T21" fmla="*/ 37 h 125"/>
                <a:gd name="T22" fmla="*/ 4 w 208"/>
                <a:gd name="T23" fmla="*/ 22 h 125"/>
                <a:gd name="T24" fmla="*/ 28 w 208"/>
                <a:gd name="T25" fmla="*/ 50 h 125"/>
                <a:gd name="T26" fmla="*/ 8 w 208"/>
                <a:gd name="T27" fmla="*/ 39 h 125"/>
                <a:gd name="T28" fmla="*/ 44 w 208"/>
                <a:gd name="T29" fmla="*/ 73 h 125"/>
                <a:gd name="T30" fmla="*/ 124 w 208"/>
                <a:gd name="T31" fmla="*/ 11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8" h="125">
                  <a:moveTo>
                    <a:pt x="124" y="119"/>
                  </a:moveTo>
                  <a:cubicBezTo>
                    <a:pt x="172" y="125"/>
                    <a:pt x="208" y="86"/>
                    <a:pt x="208" y="86"/>
                  </a:cubicBezTo>
                  <a:cubicBezTo>
                    <a:pt x="192" y="47"/>
                    <a:pt x="192" y="47"/>
                    <a:pt x="192" y="47"/>
                  </a:cubicBezTo>
                  <a:cubicBezTo>
                    <a:pt x="192" y="47"/>
                    <a:pt x="161" y="68"/>
                    <a:pt x="141" y="76"/>
                  </a:cubicBezTo>
                  <a:cubicBezTo>
                    <a:pt x="120" y="85"/>
                    <a:pt x="84" y="63"/>
                    <a:pt x="77" y="47"/>
                  </a:cubicBezTo>
                  <a:cubicBezTo>
                    <a:pt x="74" y="41"/>
                    <a:pt x="79" y="28"/>
                    <a:pt x="63" y="16"/>
                  </a:cubicBezTo>
                  <a:cubicBezTo>
                    <a:pt x="47" y="4"/>
                    <a:pt x="61" y="25"/>
                    <a:pt x="61" y="30"/>
                  </a:cubicBezTo>
                  <a:cubicBezTo>
                    <a:pt x="61" y="35"/>
                    <a:pt x="22" y="0"/>
                    <a:pt x="18" y="5"/>
                  </a:cubicBezTo>
                  <a:cubicBezTo>
                    <a:pt x="15" y="9"/>
                    <a:pt x="36" y="25"/>
                    <a:pt x="35" y="27"/>
                  </a:cubicBezTo>
                  <a:cubicBezTo>
                    <a:pt x="34" y="30"/>
                    <a:pt x="11" y="8"/>
                    <a:pt x="7" y="10"/>
                  </a:cubicBezTo>
                  <a:cubicBezTo>
                    <a:pt x="2" y="12"/>
                    <a:pt x="33" y="35"/>
                    <a:pt x="30" y="37"/>
                  </a:cubicBezTo>
                  <a:cubicBezTo>
                    <a:pt x="26" y="40"/>
                    <a:pt x="7" y="18"/>
                    <a:pt x="4" y="22"/>
                  </a:cubicBezTo>
                  <a:cubicBezTo>
                    <a:pt x="0" y="26"/>
                    <a:pt x="29" y="48"/>
                    <a:pt x="28" y="50"/>
                  </a:cubicBezTo>
                  <a:cubicBezTo>
                    <a:pt x="26" y="53"/>
                    <a:pt x="13" y="38"/>
                    <a:pt x="8" y="39"/>
                  </a:cubicBezTo>
                  <a:cubicBezTo>
                    <a:pt x="3" y="39"/>
                    <a:pt x="29" y="68"/>
                    <a:pt x="44" y="73"/>
                  </a:cubicBezTo>
                  <a:cubicBezTo>
                    <a:pt x="52" y="75"/>
                    <a:pt x="99" y="116"/>
                    <a:pt x="124" y="119"/>
                  </a:cubicBezTo>
                </a:path>
              </a:pathLst>
            </a:custGeom>
            <a:solidFill>
              <a:srgbClr val="F7D0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5" name="Dowolny kształt 52"/>
            <p:cNvSpPr>
              <a:spLocks/>
            </p:cNvSpPr>
            <p:nvPr/>
          </p:nvSpPr>
          <p:spPr bwMode="auto">
            <a:xfrm>
              <a:off x="3876401" y="4752739"/>
              <a:ext cx="232932" cy="254416"/>
            </a:xfrm>
            <a:custGeom>
              <a:avLst/>
              <a:gdLst>
                <a:gd name="T0" fmla="*/ 84 w 87"/>
                <a:gd name="T1" fmla="*/ 46 h 95"/>
                <a:gd name="T2" fmla="*/ 79 w 87"/>
                <a:gd name="T3" fmla="*/ 48 h 95"/>
                <a:gd name="T4" fmla="*/ 50 w 87"/>
                <a:gd name="T5" fmla="*/ 77 h 95"/>
                <a:gd name="T6" fmla="*/ 21 w 87"/>
                <a:gd name="T7" fmla="*/ 18 h 95"/>
                <a:gd name="T8" fmla="*/ 61 w 87"/>
                <a:gd name="T9" fmla="*/ 8 h 95"/>
                <a:gd name="T10" fmla="*/ 66 w 87"/>
                <a:gd name="T11" fmla="*/ 6 h 95"/>
                <a:gd name="T12" fmla="*/ 66 w 87"/>
                <a:gd name="T13" fmla="*/ 3 h 95"/>
                <a:gd name="T14" fmla="*/ 64 w 87"/>
                <a:gd name="T15" fmla="*/ 1 h 95"/>
                <a:gd name="T16" fmla="*/ 53 w 87"/>
                <a:gd name="T17" fmla="*/ 0 h 95"/>
                <a:gd name="T18" fmla="*/ 16 w 87"/>
                <a:gd name="T19" fmla="*/ 13 h 95"/>
                <a:gd name="T20" fmla="*/ 4 w 87"/>
                <a:gd name="T21" fmla="*/ 11 h 95"/>
                <a:gd name="T22" fmla="*/ 1 w 87"/>
                <a:gd name="T23" fmla="*/ 15 h 95"/>
                <a:gd name="T24" fmla="*/ 8 w 87"/>
                <a:gd name="T25" fmla="*/ 24 h 95"/>
                <a:gd name="T26" fmla="*/ 6 w 87"/>
                <a:gd name="T27" fmla="*/ 33 h 95"/>
                <a:gd name="T28" fmla="*/ 10 w 87"/>
                <a:gd name="T29" fmla="*/ 38 h 95"/>
                <a:gd name="T30" fmla="*/ 16 w 87"/>
                <a:gd name="T31" fmla="*/ 52 h 95"/>
                <a:gd name="T32" fmla="*/ 18 w 87"/>
                <a:gd name="T33" fmla="*/ 65 h 95"/>
                <a:gd name="T34" fmla="*/ 22 w 87"/>
                <a:gd name="T35" fmla="*/ 68 h 95"/>
                <a:gd name="T36" fmla="*/ 24 w 87"/>
                <a:gd name="T37" fmla="*/ 76 h 95"/>
                <a:gd name="T38" fmla="*/ 28 w 87"/>
                <a:gd name="T39" fmla="*/ 78 h 95"/>
                <a:gd name="T40" fmla="*/ 28 w 87"/>
                <a:gd name="T41" fmla="*/ 83 h 95"/>
                <a:gd name="T42" fmla="*/ 33 w 87"/>
                <a:gd name="T43" fmla="*/ 86 h 95"/>
                <a:gd name="T44" fmla="*/ 35 w 87"/>
                <a:gd name="T45" fmla="*/ 94 h 95"/>
                <a:gd name="T46" fmla="*/ 37 w 87"/>
                <a:gd name="T47" fmla="*/ 95 h 95"/>
                <a:gd name="T48" fmla="*/ 39 w 87"/>
                <a:gd name="T49" fmla="*/ 94 h 95"/>
                <a:gd name="T50" fmla="*/ 48 w 87"/>
                <a:gd name="T51" fmla="*/ 85 h 95"/>
                <a:gd name="T52" fmla="*/ 49 w 87"/>
                <a:gd name="T53" fmla="*/ 85 h 95"/>
                <a:gd name="T54" fmla="*/ 86 w 87"/>
                <a:gd name="T55" fmla="*/ 51 h 95"/>
                <a:gd name="T56" fmla="*/ 84 w 87"/>
                <a:gd name="T57" fmla="*/ 46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7" h="95">
                  <a:moveTo>
                    <a:pt x="84" y="46"/>
                  </a:moveTo>
                  <a:cubicBezTo>
                    <a:pt x="82" y="45"/>
                    <a:pt x="80" y="46"/>
                    <a:pt x="79" y="48"/>
                  </a:cubicBezTo>
                  <a:cubicBezTo>
                    <a:pt x="74" y="64"/>
                    <a:pt x="56" y="74"/>
                    <a:pt x="50" y="77"/>
                  </a:cubicBezTo>
                  <a:cubicBezTo>
                    <a:pt x="21" y="18"/>
                    <a:pt x="21" y="18"/>
                    <a:pt x="21" y="18"/>
                  </a:cubicBezTo>
                  <a:cubicBezTo>
                    <a:pt x="46" y="3"/>
                    <a:pt x="61" y="8"/>
                    <a:pt x="61" y="8"/>
                  </a:cubicBezTo>
                  <a:cubicBezTo>
                    <a:pt x="63" y="9"/>
                    <a:pt x="65" y="8"/>
                    <a:pt x="66" y="6"/>
                  </a:cubicBezTo>
                  <a:cubicBezTo>
                    <a:pt x="66" y="5"/>
                    <a:pt x="66" y="4"/>
                    <a:pt x="66" y="3"/>
                  </a:cubicBezTo>
                  <a:cubicBezTo>
                    <a:pt x="65" y="2"/>
                    <a:pt x="65" y="2"/>
                    <a:pt x="64" y="1"/>
                  </a:cubicBezTo>
                  <a:cubicBezTo>
                    <a:pt x="63" y="1"/>
                    <a:pt x="60" y="0"/>
                    <a:pt x="53" y="0"/>
                  </a:cubicBezTo>
                  <a:cubicBezTo>
                    <a:pt x="45" y="0"/>
                    <a:pt x="32" y="3"/>
                    <a:pt x="16" y="13"/>
                  </a:cubicBezTo>
                  <a:cubicBezTo>
                    <a:pt x="13" y="12"/>
                    <a:pt x="9" y="10"/>
                    <a:pt x="4" y="11"/>
                  </a:cubicBezTo>
                  <a:cubicBezTo>
                    <a:pt x="2" y="12"/>
                    <a:pt x="1" y="14"/>
                    <a:pt x="1" y="15"/>
                  </a:cubicBezTo>
                  <a:cubicBezTo>
                    <a:pt x="0" y="18"/>
                    <a:pt x="6" y="22"/>
                    <a:pt x="8" y="24"/>
                  </a:cubicBezTo>
                  <a:cubicBezTo>
                    <a:pt x="7" y="26"/>
                    <a:pt x="5" y="29"/>
                    <a:pt x="6" y="33"/>
                  </a:cubicBezTo>
                  <a:cubicBezTo>
                    <a:pt x="7" y="35"/>
                    <a:pt x="8" y="37"/>
                    <a:pt x="10" y="38"/>
                  </a:cubicBezTo>
                  <a:cubicBezTo>
                    <a:pt x="9" y="40"/>
                    <a:pt x="9" y="48"/>
                    <a:pt x="16" y="52"/>
                  </a:cubicBezTo>
                  <a:cubicBezTo>
                    <a:pt x="16" y="54"/>
                    <a:pt x="15" y="61"/>
                    <a:pt x="18" y="65"/>
                  </a:cubicBezTo>
                  <a:cubicBezTo>
                    <a:pt x="19" y="66"/>
                    <a:pt x="20" y="67"/>
                    <a:pt x="22" y="68"/>
                  </a:cubicBezTo>
                  <a:cubicBezTo>
                    <a:pt x="22" y="70"/>
                    <a:pt x="22" y="73"/>
                    <a:pt x="24" y="76"/>
                  </a:cubicBezTo>
                  <a:cubicBezTo>
                    <a:pt x="25" y="77"/>
                    <a:pt x="26" y="78"/>
                    <a:pt x="28" y="78"/>
                  </a:cubicBezTo>
                  <a:cubicBezTo>
                    <a:pt x="27" y="80"/>
                    <a:pt x="27" y="82"/>
                    <a:pt x="28" y="83"/>
                  </a:cubicBezTo>
                  <a:cubicBezTo>
                    <a:pt x="29" y="85"/>
                    <a:pt x="31" y="86"/>
                    <a:pt x="33" y="86"/>
                  </a:cubicBezTo>
                  <a:cubicBezTo>
                    <a:pt x="33" y="89"/>
                    <a:pt x="33" y="92"/>
                    <a:pt x="35" y="94"/>
                  </a:cubicBezTo>
                  <a:cubicBezTo>
                    <a:pt x="35" y="95"/>
                    <a:pt x="36" y="95"/>
                    <a:pt x="37" y="95"/>
                  </a:cubicBezTo>
                  <a:cubicBezTo>
                    <a:pt x="38" y="95"/>
                    <a:pt x="39" y="95"/>
                    <a:pt x="39" y="94"/>
                  </a:cubicBezTo>
                  <a:cubicBezTo>
                    <a:pt x="43" y="92"/>
                    <a:pt x="46" y="88"/>
                    <a:pt x="48" y="85"/>
                  </a:cubicBezTo>
                  <a:cubicBezTo>
                    <a:pt x="49" y="85"/>
                    <a:pt x="49" y="85"/>
                    <a:pt x="49" y="85"/>
                  </a:cubicBezTo>
                  <a:cubicBezTo>
                    <a:pt x="50" y="84"/>
                    <a:pt x="78" y="74"/>
                    <a:pt x="86" y="51"/>
                  </a:cubicBezTo>
                  <a:cubicBezTo>
                    <a:pt x="87" y="49"/>
                    <a:pt x="86" y="47"/>
                    <a:pt x="84" y="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6" name="Dowolny kształt 53"/>
            <p:cNvSpPr>
              <a:spLocks/>
            </p:cNvSpPr>
            <p:nvPr/>
          </p:nvSpPr>
          <p:spPr bwMode="auto">
            <a:xfrm>
              <a:off x="3269194" y="4572951"/>
              <a:ext cx="203533" cy="203533"/>
            </a:xfrm>
            <a:custGeom>
              <a:avLst/>
              <a:gdLst>
                <a:gd name="T0" fmla="*/ 52 w 180"/>
                <a:gd name="T1" fmla="*/ 0 h 180"/>
                <a:gd name="T2" fmla="*/ 104 w 180"/>
                <a:gd name="T3" fmla="*/ 38 h 180"/>
                <a:gd name="T4" fmla="*/ 163 w 180"/>
                <a:gd name="T5" fmla="*/ 19 h 180"/>
                <a:gd name="T6" fmla="*/ 142 w 180"/>
                <a:gd name="T7" fmla="*/ 81 h 180"/>
                <a:gd name="T8" fmla="*/ 180 w 180"/>
                <a:gd name="T9" fmla="*/ 133 h 180"/>
                <a:gd name="T10" fmla="*/ 116 w 180"/>
                <a:gd name="T11" fmla="*/ 130 h 180"/>
                <a:gd name="T12" fmla="*/ 78 w 180"/>
                <a:gd name="T13" fmla="*/ 180 h 180"/>
                <a:gd name="T14" fmla="*/ 59 w 180"/>
                <a:gd name="T15" fmla="*/ 118 h 180"/>
                <a:gd name="T16" fmla="*/ 0 w 180"/>
                <a:gd name="T17" fmla="*/ 100 h 180"/>
                <a:gd name="T18" fmla="*/ 52 w 180"/>
                <a:gd name="T19" fmla="*/ 64 h 180"/>
                <a:gd name="T20" fmla="*/ 52 w 180"/>
                <a:gd name="T2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" h="180">
                  <a:moveTo>
                    <a:pt x="52" y="0"/>
                  </a:moveTo>
                  <a:lnTo>
                    <a:pt x="104" y="38"/>
                  </a:lnTo>
                  <a:lnTo>
                    <a:pt x="163" y="19"/>
                  </a:lnTo>
                  <a:lnTo>
                    <a:pt x="142" y="81"/>
                  </a:lnTo>
                  <a:lnTo>
                    <a:pt x="180" y="133"/>
                  </a:lnTo>
                  <a:lnTo>
                    <a:pt x="116" y="130"/>
                  </a:lnTo>
                  <a:lnTo>
                    <a:pt x="78" y="180"/>
                  </a:lnTo>
                  <a:lnTo>
                    <a:pt x="59" y="118"/>
                  </a:lnTo>
                  <a:lnTo>
                    <a:pt x="0" y="100"/>
                  </a:lnTo>
                  <a:lnTo>
                    <a:pt x="52" y="64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F8DF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7" name="Dowolny kształt 54"/>
            <p:cNvSpPr>
              <a:spLocks/>
            </p:cNvSpPr>
            <p:nvPr/>
          </p:nvSpPr>
          <p:spPr bwMode="auto">
            <a:xfrm>
              <a:off x="3740712" y="4324189"/>
              <a:ext cx="45230" cy="66714"/>
            </a:xfrm>
            <a:custGeom>
              <a:avLst/>
              <a:gdLst>
                <a:gd name="T0" fmla="*/ 15 w 17"/>
                <a:gd name="T1" fmla="*/ 0 h 25"/>
                <a:gd name="T2" fmla="*/ 16 w 17"/>
                <a:gd name="T3" fmla="*/ 1 h 25"/>
                <a:gd name="T4" fmla="*/ 15 w 17"/>
                <a:gd name="T5" fmla="*/ 3 h 25"/>
                <a:gd name="T6" fmla="*/ 2 w 17"/>
                <a:gd name="T7" fmla="*/ 14 h 25"/>
                <a:gd name="T8" fmla="*/ 16 w 17"/>
                <a:gd name="T9" fmla="*/ 22 h 25"/>
                <a:gd name="T10" fmla="*/ 16 w 17"/>
                <a:gd name="T11" fmla="*/ 24 h 25"/>
                <a:gd name="T12" fmla="*/ 15 w 17"/>
                <a:gd name="T13" fmla="*/ 25 h 25"/>
                <a:gd name="T14" fmla="*/ 0 w 17"/>
                <a:gd name="T15" fmla="*/ 14 h 25"/>
                <a:gd name="T16" fmla="*/ 15 w 17"/>
                <a:gd name="T17" fmla="*/ 0 h 25"/>
                <a:gd name="T18" fmla="*/ 15 w 17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25">
                  <a:moveTo>
                    <a:pt x="15" y="0"/>
                  </a:moveTo>
                  <a:cubicBezTo>
                    <a:pt x="16" y="0"/>
                    <a:pt x="16" y="1"/>
                    <a:pt x="16" y="1"/>
                  </a:cubicBezTo>
                  <a:cubicBezTo>
                    <a:pt x="16" y="2"/>
                    <a:pt x="16" y="2"/>
                    <a:pt x="15" y="3"/>
                  </a:cubicBezTo>
                  <a:cubicBezTo>
                    <a:pt x="7" y="6"/>
                    <a:pt x="2" y="10"/>
                    <a:pt x="2" y="14"/>
                  </a:cubicBezTo>
                  <a:cubicBezTo>
                    <a:pt x="3" y="18"/>
                    <a:pt x="8" y="21"/>
                    <a:pt x="16" y="22"/>
                  </a:cubicBezTo>
                  <a:cubicBezTo>
                    <a:pt x="16" y="23"/>
                    <a:pt x="17" y="23"/>
                    <a:pt x="16" y="24"/>
                  </a:cubicBezTo>
                  <a:cubicBezTo>
                    <a:pt x="16" y="25"/>
                    <a:pt x="16" y="25"/>
                    <a:pt x="15" y="25"/>
                  </a:cubicBezTo>
                  <a:cubicBezTo>
                    <a:pt x="6" y="24"/>
                    <a:pt x="0" y="19"/>
                    <a:pt x="0" y="14"/>
                  </a:cubicBezTo>
                  <a:cubicBezTo>
                    <a:pt x="0" y="11"/>
                    <a:pt x="2" y="5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lose/>
                </a:path>
              </a:pathLst>
            </a:custGeom>
            <a:solidFill>
              <a:srgbClr val="4C2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8" name="Dowolny kształt 55"/>
            <p:cNvSpPr>
              <a:spLocks/>
            </p:cNvSpPr>
            <p:nvPr/>
          </p:nvSpPr>
          <p:spPr bwMode="auto">
            <a:xfrm>
              <a:off x="3783680" y="5042208"/>
              <a:ext cx="433073" cy="264593"/>
            </a:xfrm>
            <a:custGeom>
              <a:avLst/>
              <a:gdLst>
                <a:gd name="T0" fmla="*/ 92 w 162"/>
                <a:gd name="T1" fmla="*/ 63 h 99"/>
                <a:gd name="T2" fmla="*/ 80 w 162"/>
                <a:gd name="T3" fmla="*/ 47 h 99"/>
                <a:gd name="T4" fmla="*/ 160 w 162"/>
                <a:gd name="T5" fmla="*/ 28 h 99"/>
                <a:gd name="T6" fmla="*/ 162 w 162"/>
                <a:gd name="T7" fmla="*/ 0 h 99"/>
                <a:gd name="T8" fmla="*/ 75 w 162"/>
                <a:gd name="T9" fmla="*/ 39 h 99"/>
                <a:gd name="T10" fmla="*/ 39 w 162"/>
                <a:gd name="T11" fmla="*/ 17 h 99"/>
                <a:gd name="T12" fmla="*/ 33 w 162"/>
                <a:gd name="T13" fmla="*/ 28 h 99"/>
                <a:gd name="T14" fmla="*/ 63 w 162"/>
                <a:gd name="T15" fmla="*/ 43 h 99"/>
                <a:gd name="T16" fmla="*/ 36 w 162"/>
                <a:gd name="T17" fmla="*/ 54 h 99"/>
                <a:gd name="T18" fmla="*/ 0 w 162"/>
                <a:gd name="T19" fmla="*/ 52 h 99"/>
                <a:gd name="T20" fmla="*/ 18 w 162"/>
                <a:gd name="T21" fmla="*/ 76 h 99"/>
                <a:gd name="T22" fmla="*/ 60 w 162"/>
                <a:gd name="T23" fmla="*/ 57 h 99"/>
                <a:gd name="T24" fmla="*/ 65 w 162"/>
                <a:gd name="T25" fmla="*/ 49 h 99"/>
                <a:gd name="T26" fmla="*/ 74 w 162"/>
                <a:gd name="T27" fmla="*/ 52 h 99"/>
                <a:gd name="T28" fmla="*/ 77 w 162"/>
                <a:gd name="T29" fmla="*/ 65 h 99"/>
                <a:gd name="T30" fmla="*/ 100 w 162"/>
                <a:gd name="T31" fmla="*/ 99 h 99"/>
                <a:gd name="T32" fmla="*/ 121 w 162"/>
                <a:gd name="T33" fmla="*/ 78 h 99"/>
                <a:gd name="T34" fmla="*/ 92 w 162"/>
                <a:gd name="T35" fmla="*/ 63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2" h="99">
                  <a:moveTo>
                    <a:pt x="92" y="63"/>
                  </a:moveTo>
                  <a:cubicBezTo>
                    <a:pt x="89" y="53"/>
                    <a:pt x="85" y="49"/>
                    <a:pt x="80" y="47"/>
                  </a:cubicBezTo>
                  <a:cubicBezTo>
                    <a:pt x="99" y="47"/>
                    <a:pt x="149" y="41"/>
                    <a:pt x="160" y="28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149" y="12"/>
                    <a:pt x="91" y="36"/>
                    <a:pt x="75" y="39"/>
                  </a:cubicBezTo>
                  <a:cubicBezTo>
                    <a:pt x="65" y="35"/>
                    <a:pt x="49" y="25"/>
                    <a:pt x="39" y="17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39" y="32"/>
                    <a:pt x="55" y="39"/>
                    <a:pt x="63" y="43"/>
                  </a:cubicBezTo>
                  <a:cubicBezTo>
                    <a:pt x="62" y="44"/>
                    <a:pt x="48" y="52"/>
                    <a:pt x="36" y="54"/>
                  </a:cubicBezTo>
                  <a:cubicBezTo>
                    <a:pt x="22" y="56"/>
                    <a:pt x="0" y="52"/>
                    <a:pt x="0" y="52"/>
                  </a:cubicBezTo>
                  <a:cubicBezTo>
                    <a:pt x="18" y="76"/>
                    <a:pt x="18" y="76"/>
                    <a:pt x="18" y="76"/>
                  </a:cubicBezTo>
                  <a:cubicBezTo>
                    <a:pt x="18" y="76"/>
                    <a:pt x="48" y="72"/>
                    <a:pt x="60" y="57"/>
                  </a:cubicBezTo>
                  <a:cubicBezTo>
                    <a:pt x="62" y="55"/>
                    <a:pt x="63" y="51"/>
                    <a:pt x="65" y="49"/>
                  </a:cubicBezTo>
                  <a:cubicBezTo>
                    <a:pt x="68" y="53"/>
                    <a:pt x="73" y="52"/>
                    <a:pt x="74" y="52"/>
                  </a:cubicBezTo>
                  <a:cubicBezTo>
                    <a:pt x="75" y="55"/>
                    <a:pt x="76" y="59"/>
                    <a:pt x="77" y="65"/>
                  </a:cubicBezTo>
                  <a:cubicBezTo>
                    <a:pt x="79" y="86"/>
                    <a:pt x="100" y="99"/>
                    <a:pt x="100" y="99"/>
                  </a:cubicBezTo>
                  <a:cubicBezTo>
                    <a:pt x="121" y="78"/>
                    <a:pt x="121" y="78"/>
                    <a:pt x="121" y="78"/>
                  </a:cubicBezTo>
                  <a:cubicBezTo>
                    <a:pt x="121" y="78"/>
                    <a:pt x="97" y="79"/>
                    <a:pt x="92" y="6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  <p:sp>
          <p:nvSpPr>
            <p:cNvPr id="119" name="Dowolny kształt 56"/>
            <p:cNvSpPr>
              <a:spLocks/>
            </p:cNvSpPr>
            <p:nvPr/>
          </p:nvSpPr>
          <p:spPr bwMode="auto">
            <a:xfrm>
              <a:off x="3312162" y="4610266"/>
              <a:ext cx="117597" cy="117597"/>
            </a:xfrm>
            <a:custGeom>
              <a:avLst/>
              <a:gdLst>
                <a:gd name="T0" fmla="*/ 31 w 104"/>
                <a:gd name="T1" fmla="*/ 0 h 104"/>
                <a:gd name="T2" fmla="*/ 59 w 104"/>
                <a:gd name="T3" fmla="*/ 22 h 104"/>
                <a:gd name="T4" fmla="*/ 95 w 104"/>
                <a:gd name="T5" fmla="*/ 12 h 104"/>
                <a:gd name="T6" fmla="*/ 83 w 104"/>
                <a:gd name="T7" fmla="*/ 45 h 104"/>
                <a:gd name="T8" fmla="*/ 104 w 104"/>
                <a:gd name="T9" fmla="*/ 76 h 104"/>
                <a:gd name="T10" fmla="*/ 66 w 104"/>
                <a:gd name="T11" fmla="*/ 74 h 104"/>
                <a:gd name="T12" fmla="*/ 45 w 104"/>
                <a:gd name="T13" fmla="*/ 104 h 104"/>
                <a:gd name="T14" fmla="*/ 36 w 104"/>
                <a:gd name="T15" fmla="*/ 69 h 104"/>
                <a:gd name="T16" fmla="*/ 0 w 104"/>
                <a:gd name="T17" fmla="*/ 57 h 104"/>
                <a:gd name="T18" fmla="*/ 31 w 104"/>
                <a:gd name="T19" fmla="*/ 36 h 104"/>
                <a:gd name="T20" fmla="*/ 31 w 104"/>
                <a:gd name="T2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" h="104">
                  <a:moveTo>
                    <a:pt x="31" y="0"/>
                  </a:moveTo>
                  <a:lnTo>
                    <a:pt x="59" y="22"/>
                  </a:lnTo>
                  <a:lnTo>
                    <a:pt x="95" y="12"/>
                  </a:lnTo>
                  <a:lnTo>
                    <a:pt x="83" y="45"/>
                  </a:lnTo>
                  <a:lnTo>
                    <a:pt x="104" y="76"/>
                  </a:lnTo>
                  <a:lnTo>
                    <a:pt x="66" y="74"/>
                  </a:lnTo>
                  <a:lnTo>
                    <a:pt x="45" y="104"/>
                  </a:lnTo>
                  <a:lnTo>
                    <a:pt x="36" y="69"/>
                  </a:lnTo>
                  <a:lnTo>
                    <a:pt x="0" y="57"/>
                  </a:lnTo>
                  <a:lnTo>
                    <a:pt x="31" y="36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pl-PL" sz="1588" noProof="0" dirty="0"/>
            </a:p>
          </p:txBody>
        </p:sp>
      </p:grp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1178177" y="470647"/>
            <a:ext cx="9835646" cy="1002833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pPr rtl="0"/>
            <a:r>
              <a:rPr lang="pl-PL" noProof="0" dirty="0"/>
              <a:t>Kliknij, aby edytować styl wzorca tytułu</a:t>
            </a:r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1178177" y="1590084"/>
            <a:ext cx="9835646" cy="404186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 rtl="0"/>
            <a:r>
              <a:rPr lang="pl-PL" noProof="0" dirty="0"/>
              <a:t>Kliknij, aby edytować style wzorców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609600" y="6492875"/>
            <a:ext cx="2844800" cy="365125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971">
                <a:solidFill>
                  <a:schemeClr val="bg1"/>
                </a:solidFill>
              </a:defRPr>
            </a:lvl1pPr>
          </a:lstStyle>
          <a:p>
            <a:pPr rtl="0"/>
            <a:fld id="{1E7776C6-9FC8-4587-BED8-B9863C4EC51F}" type="datetime1">
              <a:rPr lang="pl-PL" noProof="0" smtClean="0"/>
              <a:t>18.01.2024</a:t>
            </a:fld>
            <a:endParaRPr lang="pl-PL" noProof="0" dirty="0"/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4165600" y="6492875"/>
            <a:ext cx="3860800" cy="365125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971">
                <a:solidFill>
                  <a:schemeClr val="bg1"/>
                </a:solidFill>
              </a:defRPr>
            </a:lvl1pPr>
          </a:lstStyle>
          <a:p>
            <a:pPr rtl="0"/>
            <a:r>
              <a:rPr lang="pl-PL" noProof="0" dirty="0"/>
              <a:t>Dodaj stopkę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737600" y="6492875"/>
            <a:ext cx="2844800" cy="365125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971">
                <a:solidFill>
                  <a:schemeClr val="bg1"/>
                </a:solidFill>
              </a:defRPr>
            </a:lvl1pPr>
          </a:lstStyle>
          <a:p>
            <a:pPr rtl="0"/>
            <a:fld id="{BD2FA371-C872-4E76-B1E3-5B0775D37C39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304237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899010" rtl="0" eaLnBrk="1" latinLnBrk="0" hangingPunct="1">
        <a:spcBef>
          <a:spcPct val="0"/>
        </a:spcBef>
        <a:buNone/>
        <a:defRPr sz="3177" kern="120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42060" indent="-242060" algn="l" defTabSz="899010" rtl="0" eaLnBrk="1" latinLnBrk="0" hangingPunct="1">
        <a:lnSpc>
          <a:spcPct val="90000"/>
        </a:lnSpc>
        <a:spcBef>
          <a:spcPts val="1588"/>
        </a:spcBef>
        <a:buFont typeface="Arial" pitchFamily="34" charset="0"/>
        <a:buChar char="•"/>
        <a:defRPr sz="2118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564807" indent="-242060" algn="l" defTabSz="899010" rtl="0" eaLnBrk="1" latinLnBrk="0" hangingPunct="1">
        <a:lnSpc>
          <a:spcPct val="90000"/>
        </a:lnSpc>
        <a:spcBef>
          <a:spcPts val="529"/>
        </a:spcBef>
        <a:buFont typeface="Arial" pitchFamily="34" charset="0"/>
        <a:buChar char="•"/>
        <a:defRPr sz="1765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887553" indent="-201717" algn="l" defTabSz="899010" rtl="0" eaLnBrk="1" latinLnBrk="0" hangingPunct="1">
        <a:lnSpc>
          <a:spcPct val="90000"/>
        </a:lnSpc>
        <a:spcBef>
          <a:spcPts val="265"/>
        </a:spcBef>
        <a:buFont typeface="Arial" pitchFamily="34" charset="0"/>
        <a:buChar char="•"/>
        <a:defRPr sz="1588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129613" indent="-201717" algn="l" defTabSz="899010" rtl="0" eaLnBrk="1" latinLnBrk="0" hangingPunct="1">
        <a:lnSpc>
          <a:spcPct val="90000"/>
        </a:lnSpc>
        <a:spcBef>
          <a:spcPts val="265"/>
        </a:spcBef>
        <a:buFont typeface="Arial" pitchFamily="34" charset="0"/>
        <a:buChar char="•"/>
        <a:defRPr sz="1412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371673" indent="-201717" algn="l" defTabSz="899010" rtl="0" eaLnBrk="1" latinLnBrk="0" hangingPunct="1">
        <a:lnSpc>
          <a:spcPct val="90000"/>
        </a:lnSpc>
        <a:spcBef>
          <a:spcPts val="265"/>
        </a:spcBef>
        <a:buFont typeface="Arial" pitchFamily="34" charset="0"/>
        <a:buChar char="•"/>
        <a:defRPr sz="1412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1613733" indent="-224753" algn="l" defTabSz="899010" rtl="0" eaLnBrk="1" latinLnBrk="0" hangingPunct="1">
        <a:lnSpc>
          <a:spcPct val="90000"/>
        </a:lnSpc>
        <a:spcBef>
          <a:spcPts val="265"/>
        </a:spcBef>
        <a:buFont typeface="Arial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6pPr>
      <a:lvl7pPr marL="1855793" indent="-224753" algn="l" defTabSz="899010" rtl="0" eaLnBrk="1" latinLnBrk="0" hangingPunct="1">
        <a:lnSpc>
          <a:spcPct val="90000"/>
        </a:lnSpc>
        <a:spcBef>
          <a:spcPts val="265"/>
        </a:spcBef>
        <a:buFont typeface="Arial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7pPr>
      <a:lvl8pPr marL="2097853" indent="-224753" algn="l" defTabSz="899010" rtl="0" eaLnBrk="1" latinLnBrk="0" hangingPunct="1">
        <a:lnSpc>
          <a:spcPct val="90000"/>
        </a:lnSpc>
        <a:spcBef>
          <a:spcPts val="265"/>
        </a:spcBef>
        <a:buFont typeface="Arial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8pPr>
      <a:lvl9pPr marL="2339913" indent="-224753" algn="l" defTabSz="899010" rtl="0" eaLnBrk="1" latinLnBrk="0" hangingPunct="1">
        <a:lnSpc>
          <a:spcPct val="90000"/>
        </a:lnSpc>
        <a:spcBef>
          <a:spcPts val="265"/>
        </a:spcBef>
        <a:buFont typeface="Arial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505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9010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516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8021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527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7032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6538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6043" algn="l" defTabSz="899010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68">
          <p15:clr>
            <a:srgbClr val="F26B43"/>
          </p15:clr>
        </p15:guide>
        <p15:guide id="2" orient="horz" pos="24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91345C-867F-46B7-9B36-035695CBC1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Szkoła dla Rodziców                                      i Wychowawców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A5B23A6-8E35-408E-ABAA-8D988AE6D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3317" y="3863083"/>
            <a:ext cx="9637160" cy="2219218"/>
          </a:xfrm>
        </p:spPr>
        <p:txBody>
          <a:bodyPr>
            <a:normAutofit fontScale="40000" lnSpcReduction="20000"/>
          </a:bodyPr>
          <a:lstStyle/>
          <a:p>
            <a:endParaRPr lang="pl-PL" altLang="pl-PL" b="1" dirty="0"/>
          </a:p>
          <a:p>
            <a:r>
              <a:rPr lang="pl-PL" altLang="pl-PL" sz="11400" b="1" dirty="0"/>
              <a:t>Spotkanie I </a:t>
            </a:r>
          </a:p>
          <a:p>
            <a:endParaRPr lang="pl-PL" altLang="pl-PL" sz="6500" b="1" dirty="0"/>
          </a:p>
          <a:p>
            <a:r>
              <a:rPr lang="pl-PL" altLang="pl-PL" sz="6500" b="1" dirty="0"/>
              <a:t>Poznawanie się, integracja grupy</a:t>
            </a:r>
          </a:p>
          <a:p>
            <a:r>
              <a:rPr lang="pl-PL" altLang="pl-PL" sz="6500" b="1" dirty="0"/>
              <a:t>Jakie dzieci pragniemy wychować?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488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1CBD30-A35A-447F-95C4-81382DC8F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>
                <a:latin typeface="Verdana" panose="020B0604030504040204" pitchFamily="34" charset="0"/>
              </a:rPr>
              <a:t>Cykl II </a:t>
            </a: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Tematyka zajęć</a:t>
            </a:r>
            <a:r>
              <a:rPr lang="pl-PL" altLang="pl-PL" dirty="0">
                <a:solidFill>
                  <a:srgbClr val="C00000"/>
                </a:solidFill>
              </a:rPr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C72024-47B5-454B-A262-2D1391F8F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862" indent="-457200">
              <a:lnSpc>
                <a:spcPct val="8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Verdana" pitchFamily="34" charset="0"/>
              </a:rPr>
              <a:t>źródło zazdrości między dziećmi,</a:t>
            </a:r>
          </a:p>
          <a:p>
            <a:pPr marL="550862" indent="-457200">
              <a:lnSpc>
                <a:spcPct val="8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Verdana" pitchFamily="34" charset="0"/>
              </a:rPr>
              <a:t>szkodliwość rywalizacji, zalety współzawodnictwa,</a:t>
            </a:r>
          </a:p>
          <a:p>
            <a:pPr marL="550862" indent="-457200">
              <a:lnSpc>
                <a:spcPct val="8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Verdana" pitchFamily="34" charset="0"/>
              </a:rPr>
              <a:t>ryzyko porównywania,</a:t>
            </a:r>
          </a:p>
          <a:p>
            <a:pPr marL="550862" indent="-457200">
              <a:lnSpc>
                <a:spcPct val="8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Verdana" pitchFamily="34" charset="0"/>
              </a:rPr>
              <a:t>wpływ funkcjonowania w rolach na relacje rodzinne,</a:t>
            </a:r>
          </a:p>
          <a:p>
            <a:pPr marL="550862" indent="-457200">
              <a:lnSpc>
                <a:spcPct val="8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Verdana" pitchFamily="34" charset="0"/>
              </a:rPr>
              <a:t>radzenie sobie z konfliktami między dziećmi,</a:t>
            </a:r>
          </a:p>
          <a:p>
            <a:pPr marL="550862" indent="-457200">
              <a:lnSpc>
                <a:spcPct val="8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Ø"/>
              <a:defRPr/>
            </a:pPr>
            <a:r>
              <a:rPr lang="pl-PL" dirty="0">
                <a:latin typeface="Verdana" pitchFamily="34" charset="0"/>
              </a:rPr>
              <a:t>problem sprawiedliwości, egoizmu, ulubieńców.</a:t>
            </a:r>
            <a:endParaRPr lang="pl-PL" sz="2000" dirty="0">
              <a:latin typeface="Verdana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830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932B0C-3330-4083-A0E9-06C5F250D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altLang="pl-PL" b="1" dirty="0">
                <a:latin typeface="Verdana" panose="020B0604030504040204" pitchFamily="34" charset="0"/>
              </a:rPr>
              <a:t>Cykl III </a:t>
            </a: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Tematyka zajęć</a:t>
            </a:r>
            <a:r>
              <a:rPr lang="pl-PL" altLang="pl-PL" dirty="0">
                <a:solidFill>
                  <a:srgbClr val="C00000"/>
                </a:solidFill>
              </a:rPr>
              <a:t>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782505-6B99-4B44-9357-79D33952A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2925" indent="-449263">
              <a:lnSpc>
                <a:spcPct val="80000"/>
              </a:lnSpc>
              <a:spcBef>
                <a:spcPct val="0"/>
              </a:spcBef>
              <a:buClr>
                <a:srgbClr val="FF3300"/>
              </a:buClr>
              <a:buFont typeface="Symbol" pitchFamily="18" charset="2"/>
              <a:buChar char="©"/>
              <a:defRPr/>
            </a:pPr>
            <a:r>
              <a:rPr lang="pl-PL" dirty="0">
                <a:latin typeface="Verdana" pitchFamily="34" charset="0"/>
              </a:rPr>
              <a:t>potrzeby wieku dorastania: </a:t>
            </a:r>
            <a:br>
              <a:rPr lang="pl-PL" dirty="0">
                <a:latin typeface="Verdana" pitchFamily="34" charset="0"/>
              </a:rPr>
            </a:br>
            <a:r>
              <a:rPr lang="pl-PL" dirty="0">
                <a:latin typeface="Verdana" pitchFamily="34" charset="0"/>
              </a:rPr>
              <a:t> </a:t>
            </a:r>
            <a:r>
              <a:rPr lang="pl-PL" dirty="0">
                <a:solidFill>
                  <a:srgbClr val="006600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pl-PL" dirty="0">
                <a:latin typeface="Verdana" pitchFamily="34" charset="0"/>
              </a:rPr>
              <a:t> młodzieńczy bunt,</a:t>
            </a:r>
            <a:br>
              <a:rPr lang="pl-PL" dirty="0">
                <a:latin typeface="Verdana" pitchFamily="34" charset="0"/>
              </a:rPr>
            </a:br>
            <a:r>
              <a:rPr lang="pl-PL" dirty="0">
                <a:latin typeface="Verdana" pitchFamily="34" charset="0"/>
              </a:rPr>
              <a:t> </a:t>
            </a:r>
            <a:r>
              <a:rPr lang="pl-PL" dirty="0">
                <a:solidFill>
                  <a:srgbClr val="006600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pl-PL" dirty="0">
                <a:latin typeface="Verdana" pitchFamily="34" charset="0"/>
              </a:rPr>
              <a:t> pragnienie akceptacji,</a:t>
            </a:r>
            <a:br>
              <a:rPr lang="pl-PL" dirty="0">
                <a:latin typeface="Verdana" pitchFamily="34" charset="0"/>
              </a:rPr>
            </a:br>
            <a:r>
              <a:rPr lang="pl-PL" dirty="0">
                <a:latin typeface="Verdana" pitchFamily="34" charset="0"/>
              </a:rPr>
              <a:t> </a:t>
            </a:r>
            <a:r>
              <a:rPr lang="pl-PL" dirty="0">
                <a:solidFill>
                  <a:srgbClr val="006600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pl-PL" dirty="0">
                <a:latin typeface="Verdana" pitchFamily="34" charset="0"/>
              </a:rPr>
              <a:t> potrzeba decydowania o sobie;</a:t>
            </a:r>
          </a:p>
          <a:p>
            <a:pPr marL="542925" indent="-449263">
              <a:lnSpc>
                <a:spcPct val="80000"/>
              </a:lnSpc>
              <a:spcBef>
                <a:spcPct val="0"/>
              </a:spcBef>
              <a:buClr>
                <a:srgbClr val="FF3300"/>
              </a:buClr>
              <a:buFont typeface="Symbol" pitchFamily="18" charset="2"/>
              <a:buChar char="©"/>
              <a:defRPr/>
            </a:pPr>
            <a:r>
              <a:rPr lang="pl-PL" dirty="0">
                <a:latin typeface="Verdana" pitchFamily="34" charset="0"/>
              </a:rPr>
              <a:t>zmiany obyczajowe:</a:t>
            </a:r>
            <a:br>
              <a:rPr lang="pl-PL" dirty="0">
                <a:latin typeface="Verdana" pitchFamily="34" charset="0"/>
              </a:rPr>
            </a:br>
            <a:r>
              <a:rPr lang="pl-PL" dirty="0">
                <a:latin typeface="Verdana" pitchFamily="34" charset="0"/>
              </a:rPr>
              <a:t> </a:t>
            </a:r>
            <a:r>
              <a:rPr lang="pl-PL" dirty="0">
                <a:solidFill>
                  <a:srgbClr val="006600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pl-PL" dirty="0">
                <a:latin typeface="Verdana" pitchFamily="34" charset="0"/>
              </a:rPr>
              <a:t> przedwczesne zainteresowanie seksem,</a:t>
            </a:r>
            <a:br>
              <a:rPr lang="pl-PL" dirty="0">
                <a:latin typeface="Verdana" pitchFamily="34" charset="0"/>
              </a:rPr>
            </a:br>
            <a:r>
              <a:rPr lang="pl-PL" dirty="0">
                <a:latin typeface="Verdana" pitchFamily="34" charset="0"/>
              </a:rPr>
              <a:t> </a:t>
            </a:r>
            <a:r>
              <a:rPr lang="pl-PL" dirty="0">
                <a:solidFill>
                  <a:srgbClr val="006600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pl-PL" dirty="0">
                <a:latin typeface="Verdana" pitchFamily="34" charset="0"/>
              </a:rPr>
              <a:t> narkotyki,</a:t>
            </a:r>
            <a:br>
              <a:rPr lang="pl-PL" dirty="0">
                <a:latin typeface="Verdana" pitchFamily="34" charset="0"/>
              </a:rPr>
            </a:br>
            <a:r>
              <a:rPr lang="pl-PL" dirty="0">
                <a:latin typeface="Verdana" pitchFamily="34" charset="0"/>
              </a:rPr>
              <a:t> </a:t>
            </a:r>
            <a:r>
              <a:rPr lang="pl-PL" dirty="0">
                <a:solidFill>
                  <a:srgbClr val="006600"/>
                </a:solidFill>
                <a:latin typeface="Verdana" pitchFamily="34" charset="0"/>
                <a:sym typeface="Symbol" pitchFamily="18" charset="2"/>
              </a:rPr>
              <a:t></a:t>
            </a:r>
            <a:r>
              <a:rPr lang="pl-PL" dirty="0">
                <a:latin typeface="Verdana" pitchFamily="34" charset="0"/>
              </a:rPr>
              <a:t> niebezpieczeństwa ze strony mediów.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2225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BC3F08-E808-4428-A6D8-18BDEB42A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>
                <a:solidFill>
                  <a:srgbClr val="0070C0"/>
                </a:solidFill>
              </a:rPr>
              <a:t>Motto: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69B16E-C893-433C-BEDB-5026CDDDB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69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pl-PL" altLang="pl-PL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WYCHOWANIE DZIECI MOŻNA PORÓWNAĆ DO PRZESIEWANIA PIASKU Z DNA STRUMYKA W   POSZUKIWANIU   ZŁOTA. PONAD 99% PRZESIANEGO MATERIAŁU NIE JEST   ZŁOTEM,   ALE ABY ZROBIĆ FORTUNĘ  MUSISZ POMINĄĆ TE 99 %, A SKONCENTROWAĆ SIĘ NA POZOSTAJĄCYM  1 %. </a:t>
            </a:r>
          </a:p>
          <a:p>
            <a:pPr marL="0" indent="0">
              <a:buFontTx/>
              <a:buNone/>
            </a:pPr>
            <a:r>
              <a:rPr lang="pl-PL" altLang="pl-PL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 WIĘKSZĄ   OSIĄGNIESZ W  TYM WPRAWĘ, TYM BARDZIEJ CI  SIĘ  TO  OPŁACI. </a:t>
            </a:r>
          </a:p>
          <a:p>
            <a:pPr marL="0" indent="0">
              <a:buFontTx/>
              <a:buNone/>
            </a:pPr>
            <a:r>
              <a:rPr lang="pl-PL" altLang="pl-PL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PODOBNIE  Z DZIEĆMI  –  SKUPIĆ MUSISZ SIĘ NA TYM CO DOBRE,  A NIE NA TYM  CO ZŁE.”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76106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— symbol zastępczy 1"/>
          <p:cNvSpPr>
            <a:spLocks noGrp="1"/>
          </p:cNvSpPr>
          <p:nvPr>
            <p:ph type="body" sz="quarter" idx="10"/>
          </p:nvPr>
        </p:nvSpPr>
        <p:spPr>
          <a:xfrm>
            <a:off x="1923361" y="615408"/>
            <a:ext cx="7933765" cy="325881"/>
          </a:xfrm>
        </p:spPr>
        <p:txBody>
          <a:bodyPr rtlCol="0"/>
          <a:lstStyle/>
          <a:p>
            <a:pPr rtl="0"/>
            <a:r>
              <a:rPr lang="pl-PL" sz="2400" b="1" dirty="0"/>
              <a:t>AKADEMIA RODZICA 2023/2024 </a:t>
            </a:r>
          </a:p>
        </p:txBody>
      </p:sp>
      <p:sp>
        <p:nvSpPr>
          <p:cNvPr id="38" name="Tytuł 37"/>
          <p:cNvSpPr>
            <a:spLocks noGrp="1"/>
          </p:cNvSpPr>
          <p:nvPr>
            <p:ph type="title"/>
          </p:nvPr>
        </p:nvSpPr>
        <p:spPr>
          <a:xfrm>
            <a:off x="646546" y="1210236"/>
            <a:ext cx="10869179" cy="1532964"/>
          </a:xfrm>
        </p:spPr>
        <p:txBody>
          <a:bodyPr rtlCol="0"/>
          <a:lstStyle/>
          <a:p>
            <a:pPr rtl="0"/>
            <a:br>
              <a:rPr lang="pl-PL" spc="-71" dirty="0"/>
            </a:br>
            <a:br>
              <a:rPr lang="pl-PL" spc="-71" dirty="0"/>
            </a:br>
            <a:br>
              <a:rPr lang="pl-PL" spc="-71" dirty="0"/>
            </a:br>
            <a:endParaRPr lang="pl-PL" spc="-71" dirty="0"/>
          </a:p>
        </p:txBody>
      </p:sp>
      <p:sp>
        <p:nvSpPr>
          <p:cNvPr id="41" name="Tekst — symbol zastępczy 40"/>
          <p:cNvSpPr>
            <a:spLocks noGrp="1"/>
          </p:cNvSpPr>
          <p:nvPr>
            <p:ph type="body" sz="quarter" idx="19"/>
          </p:nvPr>
        </p:nvSpPr>
        <p:spPr>
          <a:xfrm>
            <a:off x="2085975" y="1742880"/>
            <a:ext cx="8324849" cy="1818793"/>
          </a:xfrm>
        </p:spPr>
        <p:txBody>
          <a:bodyPr rtlCol="0"/>
          <a:lstStyle/>
          <a:p>
            <a:pPr rtl="0"/>
            <a:endParaRPr lang="pl-PL" sz="2400" b="1" dirty="0">
              <a:solidFill>
                <a:srgbClr val="0070C0"/>
              </a:solidFill>
            </a:endParaRPr>
          </a:p>
          <a:p>
            <a:pPr rtl="0"/>
            <a:r>
              <a:rPr kumimoji="0" lang="pl-PL" sz="6530" b="1" i="0" u="none" strike="noStrike" kern="1200" cap="none" spc="-71" normalizeH="0" baseline="0" noProof="0" dirty="0">
                <a:ln w="22225">
                  <a:solidFill>
                    <a:srgbClr val="FFFFFF"/>
                  </a:solidFill>
                </a:ln>
                <a:solidFill>
                  <a:srgbClr val="F14124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Dyplom uznania</a:t>
            </a:r>
            <a:endParaRPr lang="pl-PL" sz="2400" b="1" dirty="0">
              <a:solidFill>
                <a:srgbClr val="0070C0"/>
              </a:solidFill>
            </a:endParaRPr>
          </a:p>
          <a:p>
            <a:pPr rtl="0"/>
            <a:endParaRPr lang="pl-PL" sz="2400" b="1" dirty="0">
              <a:solidFill>
                <a:srgbClr val="0070C0"/>
              </a:solidFill>
            </a:endParaRPr>
          </a:p>
          <a:p>
            <a:pPr rtl="0"/>
            <a:r>
              <a:rPr lang="pl-PL" sz="2400" b="1" dirty="0">
                <a:solidFill>
                  <a:srgbClr val="0070C0"/>
                </a:solidFill>
              </a:rPr>
              <a:t>Wyrazy uznania dla naszych wspaniałych Rodziców </a:t>
            </a:r>
            <a:r>
              <a:rPr lang="pl-PL" sz="2000" b="1" dirty="0">
                <a:solidFill>
                  <a:srgbClr val="0070C0"/>
                </a:solidFill>
              </a:rPr>
              <a:t>ze Szkoły Podstawowej nr 33 im. Narodów Zjednoczonych na rzecz Dzieci UNICEF</a:t>
            </a:r>
            <a:endParaRPr lang="pl-PL" sz="2000" b="1" dirty="0"/>
          </a:p>
        </p:txBody>
      </p:sp>
      <p:sp>
        <p:nvSpPr>
          <p:cNvPr id="33" name="Tekst — symbol zastępczy 32"/>
          <p:cNvSpPr>
            <a:spLocks noGrp="1"/>
          </p:cNvSpPr>
          <p:nvPr>
            <p:ph type="body" sz="quarter" idx="21"/>
          </p:nvPr>
        </p:nvSpPr>
        <p:spPr>
          <a:xfrm>
            <a:off x="6594474" y="5080948"/>
            <a:ext cx="3476454" cy="201706"/>
          </a:xfrm>
        </p:spPr>
        <p:txBody>
          <a:bodyPr rtlCol="0"/>
          <a:lstStyle/>
          <a:p>
            <a:pPr rtl="0"/>
            <a:r>
              <a:rPr lang="pl-PL" sz="1800" b="1" dirty="0"/>
              <a:t>Olsztyn, 5 grudnia 2023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A7C8552-DF8D-45A2-B5D8-C778DD5132E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610476" y="3886200"/>
            <a:ext cx="3032386" cy="982214"/>
          </a:xfrm>
        </p:spPr>
        <p:txBody>
          <a:bodyPr/>
          <a:lstStyle/>
          <a:p>
            <a:pPr marL="0" marR="0" lvl="0" indent="0" algn="l" defTabSz="8990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Realizatorki:   </a:t>
            </a:r>
          </a:p>
          <a:p>
            <a:pPr marL="0" marR="0" lvl="0" indent="0" algn="l" defTabSz="8990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Anna Jędrzejewska,</a:t>
            </a:r>
          </a:p>
          <a:p>
            <a:pPr marL="0" marR="0" lvl="0" indent="0" algn="l" defTabSz="89901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Elżbieta Mroczkowska</a:t>
            </a:r>
          </a:p>
          <a:p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55125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F56E5-9DF5-480C-92BF-705557A73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b="1" dirty="0">
                <a:latin typeface="Trebuchet MS" panose="020B0603020202020204" pitchFamily="34" charset="0"/>
              </a:rPr>
              <a:t>Spotkanie II</a:t>
            </a:r>
            <a:br>
              <a:rPr lang="pl-PL" altLang="pl-PL" b="1" dirty="0">
                <a:latin typeface="Verdana" panose="020B0604030504040204" pitchFamily="34" charset="0"/>
              </a:rPr>
            </a:br>
            <a:r>
              <a:rPr lang="pl-PL" altLang="pl-PL" b="1" dirty="0">
                <a:latin typeface="Verdana" panose="020B0604030504040204" pitchFamily="34" charset="0"/>
              </a:rPr>
              <a:t> </a:t>
            </a: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Granice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08FFE4-7F7D-4B96-9DAB-C8B32BE1A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ctr">
              <a:buNone/>
            </a:pPr>
            <a:r>
              <a:rPr lang="pl-PL" altLang="pl-PL" b="1" i="1" dirty="0">
                <a:solidFill>
                  <a:srgbClr val="00B050"/>
                </a:solidFill>
              </a:rPr>
              <a:t>,,Dziecko często jest jak rozlana woda, która popłynie tam,</a:t>
            </a:r>
          </a:p>
          <a:p>
            <a:pPr marL="609600" indent="-609600" algn="ctr">
              <a:buNone/>
            </a:pPr>
            <a:r>
              <a:rPr lang="pl-PL" altLang="pl-PL" b="1" i="1" dirty="0">
                <a:solidFill>
                  <a:srgbClr val="00B050"/>
                </a:solidFill>
              </a:rPr>
              <a:t> gdzie nie ma tamy”</a:t>
            </a:r>
          </a:p>
          <a:p>
            <a:pPr marL="609600" indent="-609600" algn="ctr">
              <a:buNone/>
            </a:pPr>
            <a:endParaRPr lang="pl-PL" altLang="pl-PL" sz="2000" dirty="0"/>
          </a:p>
          <a:p>
            <a:pPr marL="609600" indent="-609600"/>
            <a:r>
              <a:rPr lang="pl-PL" altLang="pl-PL" dirty="0"/>
              <a:t>Granice w wychowaniu</a:t>
            </a:r>
          </a:p>
          <a:p>
            <a:pPr marL="609600" indent="-609600"/>
            <a:r>
              <a:rPr lang="pl-PL" altLang="pl-PL" dirty="0"/>
              <a:t>Jak wyznaczać granice dla </a:t>
            </a:r>
            <a:r>
              <a:rPr lang="pl-PL" altLang="pl-PL" dirty="0" err="1"/>
              <a:t>zachowań</a:t>
            </a:r>
            <a:r>
              <a:rPr lang="pl-PL" altLang="pl-PL" dirty="0"/>
              <a:t> dzieci?</a:t>
            </a:r>
          </a:p>
          <a:p>
            <a:pPr marL="609600" indent="-609600"/>
            <a:r>
              <a:rPr lang="pl-PL" altLang="pl-PL" dirty="0"/>
              <a:t>Zasady, normy w rodzinie</a:t>
            </a:r>
          </a:p>
          <a:p>
            <a:pPr marL="609600" indent="-609600"/>
            <a:r>
              <a:rPr lang="pl-PL" altLang="pl-PL" dirty="0"/>
              <a:t>Granice a poczucie bezpieczeństwa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3475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722A05-BD10-4DB9-BCC1-64CB786D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b="1" dirty="0">
                <a:latin typeface="TH SarabunPSK" panose="020B0502040204020203" pitchFamily="34" charset="-34"/>
                <a:cs typeface="TH SarabunPSK" panose="020B0502040204020203" pitchFamily="34" charset="-34"/>
              </a:rPr>
              <a:t>spotkanie III i IV </a:t>
            </a:r>
            <a:br>
              <a:rPr lang="pl-PL" altLang="pl-PL" b="1" dirty="0">
                <a:latin typeface="Verdana" panose="020B0604030504040204" pitchFamily="34" charset="0"/>
              </a:rPr>
            </a:b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Uczucia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F2FAEF-6029-4624-95AB-A1D91EACFD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altLang="pl-PL" dirty="0"/>
              <a:t>Uczucia są niezastąpione, gdy chcemy zrozumieć innych ludzi i wchodzić z nimi w prawidłowe relacje”</a:t>
            </a:r>
          </a:p>
          <a:p>
            <a:pPr>
              <a:buNone/>
            </a:pPr>
            <a:endParaRPr lang="pl-PL" altLang="pl-PL" sz="2000" dirty="0"/>
          </a:p>
          <a:p>
            <a:r>
              <a:rPr lang="pl-PL" altLang="pl-PL" dirty="0"/>
              <a:t>Uczucia czym są? – trochę edukacji emocjonalnej</a:t>
            </a:r>
          </a:p>
          <a:p>
            <a:r>
              <a:rPr lang="pl-PL" altLang="pl-PL" dirty="0"/>
              <a:t>Jak sobie z nimi radzić?</a:t>
            </a:r>
          </a:p>
          <a:p>
            <a:r>
              <a:rPr lang="pl-PL" altLang="pl-PL" dirty="0"/>
              <a:t>Jak pomóc dziecku, by radziło sobie  z własnymi emocjami?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451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7DE4A3-E955-4BCF-8738-03FC7D674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spotkanie V </a:t>
            </a:r>
            <a:br>
              <a:rPr lang="pl-PL" altLang="pl-PL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Współpraca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360F5D-738D-4CFA-8F5D-C9C7D04E2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pl-PL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pl-PL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 W porozumiewaniu się z dzieckiem najważniejszy jest sposób przekazywania mu poleceń, próśb, informacji. Jeśli zrobisz to właściwie, współpracę dziecka masz zapewnioną.</a:t>
            </a:r>
          </a:p>
        </p:txBody>
      </p:sp>
    </p:spTree>
    <p:extLst>
      <p:ext uri="{BB962C8B-B14F-4D97-AF65-F5344CB8AC3E}">
        <p14:creationId xmlns:p14="http://schemas.microsoft.com/office/powerpoint/2010/main" val="116320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BFD486-E3F8-4C6B-AC5E-C3CD1D4DF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altLang="pl-PL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spotkanie VI </a:t>
            </a:r>
            <a:br>
              <a:rPr lang="pl-PL" altLang="pl-PL" b="1" dirty="0">
                <a:latin typeface="Verdana" panose="020B0604030504040204" pitchFamily="34" charset="0"/>
              </a:rPr>
            </a:b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Kary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5D429BE-7D09-4583-97DB-F6B395D0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altLang="pl-PL" b="1" dirty="0">
                <a:solidFill>
                  <a:srgbClr val="00B050"/>
                </a:solidFill>
              </a:rPr>
              <a:t>„Dziecko zawsze musi odczuwać konsekwencje swego złego zachowania. </a:t>
            </a:r>
            <a:br>
              <a:rPr lang="pl-PL" altLang="pl-PL" b="1" dirty="0">
                <a:solidFill>
                  <a:srgbClr val="00B050"/>
                </a:solidFill>
              </a:rPr>
            </a:br>
            <a:r>
              <a:rPr lang="pl-PL" altLang="pl-PL" b="1" dirty="0">
                <a:solidFill>
                  <a:srgbClr val="00B050"/>
                </a:solidFill>
              </a:rPr>
              <a:t>Konsekwencje wychowują – kary ranią”</a:t>
            </a:r>
          </a:p>
          <a:p>
            <a:pPr>
              <a:buNone/>
            </a:pPr>
            <a:endParaRPr lang="pl-PL" altLang="pl-PL" dirty="0"/>
          </a:p>
          <a:p>
            <a:r>
              <a:rPr lang="pl-PL" altLang="pl-PL" dirty="0"/>
              <a:t>Wychowawcza funkcja kary</a:t>
            </a:r>
          </a:p>
          <a:p>
            <a:r>
              <a:rPr lang="pl-PL" altLang="pl-PL" dirty="0"/>
              <a:t>Kara tradycyjna</a:t>
            </a:r>
          </a:p>
          <a:p>
            <a:r>
              <a:rPr lang="pl-PL" altLang="pl-PL" dirty="0"/>
              <a:t>Konsekwencje naturalne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0332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7B79A9-B3E8-4591-93A1-CF81A9BCB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altLang="pl-PL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spotkanie VII</a:t>
            </a:r>
            <a:br>
              <a:rPr lang="pl-PL" altLang="pl-PL" dirty="0">
                <a:latin typeface="Verdana" panose="020B0604030504040204" pitchFamily="34" charset="0"/>
              </a:rPr>
            </a:b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Rozwiązywanie problemów </a:t>
            </a:r>
            <a:b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</a:b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i konfliktów.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BE7055-46D0-4D77-BFBE-FD7E022DE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altLang="pl-PL" sz="3600" b="1" dirty="0">
                <a:solidFill>
                  <a:srgbClr val="00B050"/>
                </a:solidFill>
              </a:rPr>
              <a:t>„Największym nieprzyjacielem rodziny nie jest konflikt,</a:t>
            </a:r>
          </a:p>
          <a:p>
            <a:pPr algn="ctr">
              <a:buNone/>
            </a:pPr>
            <a:r>
              <a:rPr lang="pl-PL" altLang="pl-PL" sz="3600" b="1" dirty="0">
                <a:solidFill>
                  <a:srgbClr val="00B050"/>
                </a:solidFill>
              </a:rPr>
              <a:t> ale obojętność” </a:t>
            </a:r>
          </a:p>
          <a:p>
            <a:pPr>
              <a:buNone/>
            </a:pPr>
            <a:endParaRPr lang="pl-PL" altLang="pl-PL" sz="2000" dirty="0"/>
          </a:p>
          <a:p>
            <a:r>
              <a:rPr lang="pl-PL" altLang="pl-PL" dirty="0"/>
              <a:t>Czy coś dobrego z nich wynika?</a:t>
            </a:r>
          </a:p>
          <a:p>
            <a:r>
              <a:rPr lang="pl-PL" altLang="pl-PL" dirty="0"/>
              <a:t>Jak sobie z nimi radzimy?</a:t>
            </a:r>
          </a:p>
          <a:p>
            <a:r>
              <a:rPr lang="pl-PL" altLang="pl-PL" dirty="0"/>
              <a:t>Jak rozwiązywać problemy w praktyce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7021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7FD2EB-896A-4ADC-BAB5-4DB0FF6CF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altLang="pl-PL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spotkanie VIII </a:t>
            </a:r>
            <a:r>
              <a:rPr lang="pl-PL" altLang="pl-PL" sz="5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br>
              <a:rPr lang="pl-PL" altLang="pl-PL" sz="5400" dirty="0"/>
            </a:br>
            <a:r>
              <a:rPr lang="pl-PL" altLang="pl-PL" sz="5400" b="1" dirty="0">
                <a:solidFill>
                  <a:srgbClr val="C00000"/>
                </a:solidFill>
                <a:latin typeface="Verdana" panose="020B0604030504040204" pitchFamily="34" charset="0"/>
              </a:rPr>
              <a:t>Z</a:t>
            </a: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achęcanie dzieci do samodzielności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9C0440-70FF-4C5A-9930-D9C7239A4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altLang="pl-PL" sz="4000" b="1" dirty="0">
                <a:solidFill>
                  <a:srgbClr val="00B050"/>
                </a:solidFill>
              </a:rPr>
              <a:t>„Wasze dzieci zamieszkują w domu jutra, którego wy nie możecie odwiedzić, nawet w waszych snach”</a:t>
            </a:r>
          </a:p>
          <a:p>
            <a:r>
              <a:rPr lang="pl-PL" altLang="pl-PL" dirty="0"/>
              <a:t>O co chodzi w usamodzielnianiu dzieci?</a:t>
            </a:r>
          </a:p>
          <a:p>
            <a:r>
              <a:rPr lang="pl-PL" altLang="pl-PL" dirty="0"/>
              <a:t>Rodzaje samodzielności</a:t>
            </a:r>
          </a:p>
          <a:p>
            <a:r>
              <a:rPr lang="pl-PL" altLang="pl-PL" dirty="0"/>
              <a:t>Metody pomocne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723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2E2FFC-BF8A-43CE-8F37-9745C5CC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722" y="30549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pl-PL" altLang="pl-PL" sz="4800" b="1" dirty="0">
                <a:latin typeface="Verdana" panose="020B0604030504040204" pitchFamily="34" charset="0"/>
              </a:rPr>
            </a:br>
            <a:r>
              <a:rPr lang="pl-PL" altLang="pl-PL" sz="4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spotkanie IX  </a:t>
            </a:r>
            <a:br>
              <a:rPr lang="pl-PL" altLang="pl-PL" sz="6000" dirty="0"/>
            </a:br>
            <a:r>
              <a:rPr lang="pl-PL" altLang="pl-PL" sz="6000" b="1" dirty="0">
                <a:solidFill>
                  <a:srgbClr val="C00000"/>
                </a:solidFill>
                <a:latin typeface="Verdana" panose="020B0604030504040204" pitchFamily="34" charset="0"/>
              </a:rPr>
              <a:t>O</a:t>
            </a: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 wpisywaniu dzieci w role                          i uwalnianiu od grania narzuconych ról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D75AF5-F43F-4A4E-ABBB-F346337BE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altLang="pl-PL" sz="2000" dirty="0">
              <a:solidFill>
                <a:srgbClr val="00B050"/>
              </a:solidFill>
            </a:endParaRPr>
          </a:p>
          <a:p>
            <a:pPr algn="ctr">
              <a:buNone/>
            </a:pPr>
            <a:endParaRPr lang="pl-PL" altLang="pl-PL" sz="2000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pl-PL" altLang="pl-PL" sz="4400" b="1" dirty="0">
                <a:solidFill>
                  <a:srgbClr val="00B050"/>
                </a:solidFill>
              </a:rPr>
              <a:t>By wierzyć w siebie, muszę mieć kogoś, kto we mnie uwierzy”</a:t>
            </a:r>
          </a:p>
          <a:p>
            <a:pPr>
              <a:buNone/>
            </a:pPr>
            <a:endParaRPr lang="pl-PL" altLang="pl-PL" sz="4400" b="1" dirty="0">
              <a:solidFill>
                <a:srgbClr val="00B050"/>
              </a:solidFill>
            </a:endParaRPr>
          </a:p>
          <a:p>
            <a:pPr>
              <a:buNone/>
            </a:pPr>
            <a:endParaRPr lang="pl-PL" altLang="pl-PL" sz="900" dirty="0"/>
          </a:p>
          <a:p>
            <a:r>
              <a:rPr lang="pl-PL" altLang="pl-PL" dirty="0"/>
              <a:t>Role, etykiety, ramki - czym są?</a:t>
            </a:r>
          </a:p>
          <a:p>
            <a:r>
              <a:rPr lang="pl-PL" altLang="pl-PL" dirty="0"/>
              <a:t>Jak uwolnić dziecko od narzuconej </a:t>
            </a:r>
            <a:br>
              <a:rPr lang="pl-PL" altLang="pl-PL" dirty="0"/>
            </a:br>
            <a:r>
              <a:rPr lang="pl-PL" altLang="pl-PL" dirty="0"/>
              <a:t>mu roli?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2799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DA4CF4-D406-4CEB-BA9C-32693E4C0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altLang="pl-PL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spotkanie X </a:t>
            </a:r>
            <a:br>
              <a:rPr lang="pl-PL" altLang="pl-PL" dirty="0">
                <a:latin typeface="Verdana" panose="020B0604030504040204" pitchFamily="34" charset="0"/>
              </a:rPr>
            </a:br>
            <a:r>
              <a:rPr lang="pl-PL" altLang="pl-PL" b="1" dirty="0">
                <a:solidFill>
                  <a:srgbClr val="C00000"/>
                </a:solidFill>
                <a:latin typeface="Verdana" panose="020B0604030504040204" pitchFamily="34" charset="0"/>
              </a:rPr>
              <a:t>Pomocna pochwała i zachęta.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266C3F-3D91-4255-A051-AE2455560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altLang="pl-PL" sz="3200" b="1" dirty="0">
                <a:solidFill>
                  <a:srgbClr val="00B050"/>
                </a:solidFill>
              </a:rPr>
              <a:t>,,Pod niebo wynosimy nasze błędy, a w przepaściach trzymamy cnotę i sprawiedliwość”</a:t>
            </a:r>
          </a:p>
          <a:p>
            <a:endParaRPr lang="pl-PL" altLang="pl-PL" sz="2400" dirty="0"/>
          </a:p>
          <a:p>
            <a:r>
              <a:rPr lang="pl-PL" altLang="pl-PL" dirty="0"/>
              <a:t>O chwaleniu, ocenianiu, nagradzaniu </a:t>
            </a:r>
          </a:p>
          <a:p>
            <a:r>
              <a:rPr lang="pl-PL" altLang="pl-PL" dirty="0"/>
              <a:t>Pochwały, komplementy – czy wszystkie nam pasują?</a:t>
            </a:r>
          </a:p>
          <a:p>
            <a:r>
              <a:rPr lang="pl-PL" altLang="pl-PL" dirty="0"/>
              <a:t>Szanse i pułapki dobrej pochwały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1118810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yplom (szkoła podstawowa)">
  <a:themeElements>
    <a:clrScheme name="Elementary Award Certificate">
      <a:dk1>
        <a:sysClr val="windowText" lastClr="000000"/>
      </a:dk1>
      <a:lt1>
        <a:sysClr val="window" lastClr="FFFFFF"/>
      </a:lt1>
      <a:dk2>
        <a:srgbClr val="404040"/>
      </a:dk2>
      <a:lt2>
        <a:srgbClr val="DBEEF4"/>
      </a:lt2>
      <a:accent1>
        <a:srgbClr val="4BB9B4"/>
      </a:accent1>
      <a:accent2>
        <a:srgbClr val="F15649"/>
      </a:accent2>
      <a:accent3>
        <a:srgbClr val="ADD224"/>
      </a:accent3>
      <a:accent4>
        <a:srgbClr val="C18447"/>
      </a:accent4>
      <a:accent5>
        <a:srgbClr val="5F5F5F"/>
      </a:accent5>
      <a:accent6>
        <a:srgbClr val="F8DF4A"/>
      </a:accent6>
      <a:hlink>
        <a:srgbClr val="4BB9B4"/>
      </a:hlink>
      <a:folHlink>
        <a:srgbClr val="A6A6A6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608_TF02895260.potx" id="{02E8D80D-8116-41FA-A67A-96C3669EDC88}" vid="{7F28F1B5-5713-4DFF-9E8F-C7E49B31F0BE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484</Words>
  <Application>Microsoft Office PowerPoint</Application>
  <PresentationFormat>Panoramiczny</PresentationFormat>
  <Paragraphs>85</Paragraphs>
  <Slides>13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11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13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Monotype Corsiva</vt:lpstr>
      <vt:lpstr>Symbol</vt:lpstr>
      <vt:lpstr>TH SarabunPSK</vt:lpstr>
      <vt:lpstr>Times New Roman</vt:lpstr>
      <vt:lpstr>Trebuchet MS</vt:lpstr>
      <vt:lpstr>Verdana</vt:lpstr>
      <vt:lpstr>Wingdings</vt:lpstr>
      <vt:lpstr>Motyw pakietu Office</vt:lpstr>
      <vt:lpstr>Dyplom (szkoła podstawowa)</vt:lpstr>
      <vt:lpstr>Szkoła dla Rodziców                                      i Wychowawców</vt:lpstr>
      <vt:lpstr>Spotkanie II  Granice</vt:lpstr>
      <vt:lpstr>spotkanie III i IV  Uczucia</vt:lpstr>
      <vt:lpstr>spotkanie V  Współpraca</vt:lpstr>
      <vt:lpstr>spotkanie VI  Kary</vt:lpstr>
      <vt:lpstr>spotkanie VII Rozwiązywanie problemów  i konfliktów.</vt:lpstr>
      <vt:lpstr>spotkanie VIII   Zachęcanie dzieci do samodzielności</vt:lpstr>
      <vt:lpstr> spotkanie IX   O wpisywaniu dzieci w role                          i uwalnianiu od grania narzuconych ról</vt:lpstr>
      <vt:lpstr>spotkanie X  Pomocna pochwała i zachęta.</vt:lpstr>
      <vt:lpstr>Cykl II Tematyka zajęć </vt:lpstr>
      <vt:lpstr>Cykl III Tematyka zajęć </vt:lpstr>
      <vt:lpstr>Motto: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Szkoła dla Rodziców                                      i wychowawców</dc:title>
  <dc:creator>Ania</dc:creator>
  <cp:lastModifiedBy>Agnieszka Michałowska</cp:lastModifiedBy>
  <cp:revision>19</cp:revision>
  <dcterms:created xsi:type="dcterms:W3CDTF">2018-11-27T22:44:00Z</dcterms:created>
  <dcterms:modified xsi:type="dcterms:W3CDTF">2024-01-18T07:19:18Z</dcterms:modified>
</cp:coreProperties>
</file>